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tiff" ContentType="image/tiff"/>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3648" r:id="rId1"/>
    <p:sldMasterId id="2147483669" r:id="rId2"/>
  </p:sldMasterIdLst>
  <p:notesMasterIdLst>
    <p:notesMasterId r:id="rId53"/>
  </p:notesMasterIdLst>
  <p:handoutMasterIdLst>
    <p:handoutMasterId r:id="rId54"/>
  </p:handoutMasterIdLst>
  <p:sldIdLst>
    <p:sldId id="542" r:id="rId3"/>
    <p:sldId id="691" r:id="rId4"/>
    <p:sldId id="1021" r:id="rId5"/>
    <p:sldId id="1030" r:id="rId6"/>
    <p:sldId id="1009" r:id="rId7"/>
    <p:sldId id="829" r:id="rId8"/>
    <p:sldId id="833" r:id="rId9"/>
    <p:sldId id="291" r:id="rId10"/>
    <p:sldId id="1022" r:id="rId11"/>
    <p:sldId id="1028" r:id="rId12"/>
    <p:sldId id="1023" r:id="rId13"/>
    <p:sldId id="1029" r:id="rId14"/>
    <p:sldId id="1024" r:id="rId15"/>
    <p:sldId id="1025" r:id="rId16"/>
    <p:sldId id="1027" r:id="rId17"/>
    <p:sldId id="830" r:id="rId18"/>
    <p:sldId id="831" r:id="rId19"/>
    <p:sldId id="832" r:id="rId20"/>
    <p:sldId id="834" r:id="rId21"/>
    <p:sldId id="1011" r:id="rId22"/>
    <p:sldId id="1010" r:id="rId23"/>
    <p:sldId id="1031" r:id="rId24"/>
    <p:sldId id="373" r:id="rId25"/>
    <p:sldId id="371" r:id="rId26"/>
    <p:sldId id="374" r:id="rId27"/>
    <p:sldId id="267" r:id="rId28"/>
    <p:sldId id="1012" r:id="rId29"/>
    <p:sldId id="363" r:id="rId30"/>
    <p:sldId id="375" r:id="rId31"/>
    <p:sldId id="413" r:id="rId32"/>
    <p:sldId id="1013" r:id="rId33"/>
    <p:sldId id="394" r:id="rId34"/>
    <p:sldId id="1008" r:id="rId35"/>
    <p:sldId id="1014" r:id="rId36"/>
    <p:sldId id="692" r:id="rId37"/>
    <p:sldId id="410" r:id="rId38"/>
    <p:sldId id="395" r:id="rId39"/>
    <p:sldId id="404" r:id="rId40"/>
    <p:sldId id="688" r:id="rId41"/>
    <p:sldId id="400" r:id="rId42"/>
    <p:sldId id="403" r:id="rId43"/>
    <p:sldId id="1015" r:id="rId44"/>
    <p:sldId id="396" r:id="rId45"/>
    <p:sldId id="1016" r:id="rId46"/>
    <p:sldId id="1017" r:id="rId47"/>
    <p:sldId id="1018" r:id="rId48"/>
    <p:sldId id="1019" r:id="rId49"/>
    <p:sldId id="1020" r:id="rId50"/>
    <p:sldId id="689" r:id="rId51"/>
    <p:sldId id="411" r:id="rId52"/>
  </p:sldIdLst>
  <p:sldSz cx="9144000" cy="6858000" type="screen4x3"/>
  <p:notesSz cx="7302500" cy="9586913"/>
  <p:custDataLst>
    <p:tags r:id="rId55"/>
  </p:custDataLst>
  <p:defaultTextStyle>
    <a:defPPr>
      <a:defRPr lang="en-US"/>
    </a:defPPr>
    <a:lvl1pPr algn="l" rtl="0" eaLnBrk="0" fontAlgn="base" hangingPunct="0">
      <a:spcBef>
        <a:spcPct val="0"/>
      </a:spcBef>
      <a:spcAft>
        <a:spcPct val="0"/>
      </a:spcAft>
      <a:defRPr sz="2400" b="1" kern="1200">
        <a:solidFill>
          <a:schemeClr val="tx1"/>
        </a:solidFill>
        <a:latin typeface="Arial Narrow" panose="020B0604020202020204"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anose="020B0604020202020204"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anose="020B0604020202020204"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anose="020B0604020202020204"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anose="020B0604020202020204" pitchFamily="34" charset="0"/>
        <a:ea typeface="+mn-ea"/>
        <a:cs typeface="+mn-cs"/>
      </a:defRPr>
    </a:lvl5pPr>
    <a:lvl6pPr marL="2286000" algn="l" defTabSz="914400" rtl="0" eaLnBrk="1" latinLnBrk="0" hangingPunct="1">
      <a:defRPr sz="2400" b="1" kern="1200">
        <a:solidFill>
          <a:schemeClr val="tx1"/>
        </a:solidFill>
        <a:latin typeface="Arial Narrow" panose="020B0604020202020204" pitchFamily="34" charset="0"/>
        <a:ea typeface="+mn-ea"/>
        <a:cs typeface="+mn-cs"/>
      </a:defRPr>
    </a:lvl6pPr>
    <a:lvl7pPr marL="2743200" algn="l" defTabSz="914400" rtl="0" eaLnBrk="1" latinLnBrk="0" hangingPunct="1">
      <a:defRPr sz="2400" b="1" kern="1200">
        <a:solidFill>
          <a:schemeClr val="tx1"/>
        </a:solidFill>
        <a:latin typeface="Arial Narrow" panose="020B0604020202020204" pitchFamily="34" charset="0"/>
        <a:ea typeface="+mn-ea"/>
        <a:cs typeface="+mn-cs"/>
      </a:defRPr>
    </a:lvl7pPr>
    <a:lvl8pPr marL="3200400" algn="l" defTabSz="914400" rtl="0" eaLnBrk="1" latinLnBrk="0" hangingPunct="1">
      <a:defRPr sz="2400" b="1" kern="1200">
        <a:solidFill>
          <a:schemeClr val="tx1"/>
        </a:solidFill>
        <a:latin typeface="Arial Narrow" panose="020B0604020202020204" pitchFamily="34" charset="0"/>
        <a:ea typeface="+mn-ea"/>
        <a:cs typeface="+mn-cs"/>
      </a:defRPr>
    </a:lvl8pPr>
    <a:lvl9pPr marL="3657600" algn="l" defTabSz="914400" rtl="0" eaLnBrk="1" latinLnBrk="0" hangingPunct="1">
      <a:defRPr sz="2400" b="1" kern="1200">
        <a:solidFill>
          <a:schemeClr val="tx1"/>
        </a:solidFill>
        <a:latin typeface="Arial Narrow" panose="020B0604020202020204" pitchFamily="34" charset="0"/>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CBA4F0"/>
    <a:srgbClr val="FF4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392" autoAdjust="0"/>
    <p:restoredTop sz="94660"/>
  </p:normalViewPr>
  <p:slideViewPr>
    <p:cSldViewPr snapToObjects="1">
      <p:cViewPr varScale="1">
        <p:scale>
          <a:sx n="91" d="100"/>
          <a:sy n="91" d="100"/>
        </p:scale>
        <p:origin x="648" y="184"/>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notesViewPr>
    <p:cSldViewPr snapToObjects="1">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tags" Target="tags/tag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notesMaster" Target="notesMasters/notesMaster1.xml"/><Relationship Id="rId58" Type="http://schemas.openxmlformats.org/officeDocument/2006/relationships/theme" Target="theme/theme1.xml"/><Relationship Id="rId5" Type="http://schemas.openxmlformats.org/officeDocument/2006/relationships/slide" Target="slides/slide3.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viewProps" Target="viewProp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2930" name="Rectangle 2">
            <a:extLst>
              <a:ext uri="{FF2B5EF4-FFF2-40B4-BE49-F238E27FC236}">
                <a16:creationId xmlns:a16="http://schemas.microsoft.com/office/drawing/2014/main" id="{93606838-62BA-634B-9B43-031B16521F61}"/>
              </a:ext>
            </a:extLst>
          </p:cNvPr>
          <p:cNvSpPr>
            <a:spLocks noGrp="1" noChangeArrowheads="1"/>
          </p:cNvSpPr>
          <p:nvPr>
            <p:ph type="hdr" sz="quarter"/>
          </p:nvPr>
        </p:nvSpPr>
        <p:spPr bwMode="auto">
          <a:xfrm>
            <a:off x="0" y="0"/>
            <a:ext cx="3130550" cy="482600"/>
          </a:xfrm>
          <a:prstGeom prst="rect">
            <a:avLst/>
          </a:prstGeom>
          <a:noFill/>
          <a:ln w="9525">
            <a:noFill/>
            <a:miter lim="800000"/>
            <a:headEnd/>
            <a:tailEnd/>
          </a:ln>
          <a:effectLst/>
        </p:spPr>
        <p:txBody>
          <a:bodyPr vert="horz" wrap="square" lIns="96422" tIns="48211" rIns="96422" bIns="48211" numCol="1" anchor="t" anchorCtr="0" compatLnSpc="1">
            <a:prstTxWarp prst="textNoShape">
              <a:avLst/>
            </a:prstTxWarp>
          </a:bodyPr>
          <a:lstStyle>
            <a:lvl1pPr defTabSz="965200">
              <a:defRPr sz="1200">
                <a:latin typeface="Times New Roman" pitchFamily="18" charset="0"/>
              </a:defRPr>
            </a:lvl1pPr>
          </a:lstStyle>
          <a:p>
            <a:pPr>
              <a:defRPr/>
            </a:pPr>
            <a:r>
              <a:rPr lang="en-US"/>
              <a:t>DAC 2001 Tutorial</a:t>
            </a:r>
          </a:p>
        </p:txBody>
      </p:sp>
      <p:sp>
        <p:nvSpPr>
          <p:cNvPr id="252931" name="Rectangle 3">
            <a:extLst>
              <a:ext uri="{FF2B5EF4-FFF2-40B4-BE49-F238E27FC236}">
                <a16:creationId xmlns:a16="http://schemas.microsoft.com/office/drawing/2014/main" id="{1379D897-A7DE-3C47-8BA2-C547FC082E90}"/>
              </a:ext>
            </a:extLst>
          </p:cNvPr>
          <p:cNvSpPr>
            <a:spLocks noGrp="1" noChangeArrowheads="1"/>
          </p:cNvSpPr>
          <p:nvPr>
            <p:ph type="dt" sz="quarter" idx="1"/>
          </p:nvPr>
        </p:nvSpPr>
        <p:spPr bwMode="auto">
          <a:xfrm>
            <a:off x="4171950" y="0"/>
            <a:ext cx="3130550" cy="482600"/>
          </a:xfrm>
          <a:prstGeom prst="rect">
            <a:avLst/>
          </a:prstGeom>
          <a:noFill/>
          <a:ln w="9525">
            <a:noFill/>
            <a:miter lim="800000"/>
            <a:headEnd/>
            <a:tailEnd/>
          </a:ln>
          <a:effectLst/>
        </p:spPr>
        <p:txBody>
          <a:bodyPr vert="horz" wrap="square" lIns="96422" tIns="48211" rIns="96422" bIns="48211" numCol="1" anchor="t" anchorCtr="0" compatLnSpc="1">
            <a:prstTxWarp prst="textNoShape">
              <a:avLst/>
            </a:prstTxWarp>
          </a:bodyPr>
          <a:lstStyle>
            <a:lvl1pPr algn="r" defTabSz="965200">
              <a:defRPr sz="1200">
                <a:latin typeface="Times New Roman" pitchFamily="18" charset="0"/>
              </a:defRPr>
            </a:lvl1pPr>
          </a:lstStyle>
          <a:p>
            <a:pPr>
              <a:defRPr/>
            </a:pPr>
            <a:endParaRPr lang="en-US"/>
          </a:p>
        </p:txBody>
      </p:sp>
      <p:sp>
        <p:nvSpPr>
          <p:cNvPr id="252932" name="Rectangle 4">
            <a:extLst>
              <a:ext uri="{FF2B5EF4-FFF2-40B4-BE49-F238E27FC236}">
                <a16:creationId xmlns:a16="http://schemas.microsoft.com/office/drawing/2014/main" id="{E695D54D-C59C-D745-916B-4344A0E101C6}"/>
              </a:ext>
            </a:extLst>
          </p:cNvPr>
          <p:cNvSpPr>
            <a:spLocks noGrp="1" noChangeArrowheads="1"/>
          </p:cNvSpPr>
          <p:nvPr>
            <p:ph type="ftr" sz="quarter" idx="2"/>
          </p:nvPr>
        </p:nvSpPr>
        <p:spPr bwMode="auto">
          <a:xfrm>
            <a:off x="0" y="9091613"/>
            <a:ext cx="3130550" cy="482600"/>
          </a:xfrm>
          <a:prstGeom prst="rect">
            <a:avLst/>
          </a:prstGeom>
          <a:noFill/>
          <a:ln w="9525">
            <a:noFill/>
            <a:miter lim="800000"/>
            <a:headEnd/>
            <a:tailEnd/>
          </a:ln>
          <a:effectLst/>
        </p:spPr>
        <p:txBody>
          <a:bodyPr vert="horz" wrap="square" lIns="96422" tIns="48211" rIns="96422" bIns="48211" numCol="1" anchor="b" anchorCtr="0" compatLnSpc="1">
            <a:prstTxWarp prst="textNoShape">
              <a:avLst/>
            </a:prstTxWarp>
          </a:bodyPr>
          <a:lstStyle>
            <a:lvl1pPr defTabSz="965200">
              <a:defRPr sz="1200">
                <a:latin typeface="Times New Roman" pitchFamily="18" charset="0"/>
                <a:cs typeface="Times New Roman" pitchFamily="18" charset="0"/>
              </a:defRPr>
            </a:lvl1pPr>
          </a:lstStyle>
          <a:p>
            <a:pPr>
              <a:defRPr/>
            </a:pPr>
            <a:r>
              <a:rPr lang="en-US"/>
              <a:t>©R.A. Rutenbar, 2001</a:t>
            </a:r>
          </a:p>
        </p:txBody>
      </p:sp>
      <p:sp>
        <p:nvSpPr>
          <p:cNvPr id="252933" name="Rectangle 5">
            <a:extLst>
              <a:ext uri="{FF2B5EF4-FFF2-40B4-BE49-F238E27FC236}">
                <a16:creationId xmlns:a16="http://schemas.microsoft.com/office/drawing/2014/main" id="{91924BA3-4E83-BB4D-BC12-DCD7E73B71C8}"/>
              </a:ext>
            </a:extLst>
          </p:cNvPr>
          <p:cNvSpPr>
            <a:spLocks noGrp="1" noChangeArrowheads="1"/>
          </p:cNvSpPr>
          <p:nvPr>
            <p:ph type="sldNum" sz="quarter" idx="3"/>
          </p:nvPr>
        </p:nvSpPr>
        <p:spPr bwMode="auto">
          <a:xfrm>
            <a:off x="4171950" y="9091613"/>
            <a:ext cx="3130550" cy="482600"/>
          </a:xfrm>
          <a:prstGeom prst="rect">
            <a:avLst/>
          </a:prstGeom>
          <a:noFill/>
          <a:ln w="9525">
            <a:noFill/>
            <a:miter lim="800000"/>
            <a:headEnd/>
            <a:tailEnd/>
          </a:ln>
          <a:effectLst/>
        </p:spPr>
        <p:txBody>
          <a:bodyPr vert="horz" wrap="square" lIns="96422" tIns="48211" rIns="96422" bIns="48211" numCol="1" anchor="b" anchorCtr="0" compatLnSpc="1">
            <a:prstTxWarp prst="textNoShape">
              <a:avLst/>
            </a:prstTxWarp>
          </a:bodyPr>
          <a:lstStyle>
            <a:lvl1pPr algn="r" defTabSz="965200">
              <a:defRPr sz="1200">
                <a:latin typeface="Times New Roman" pitchFamily="18" charset="0"/>
              </a:defRPr>
            </a:lvl1pPr>
          </a:lstStyle>
          <a:p>
            <a:pPr>
              <a:defRPr/>
            </a:pPr>
            <a:fld id="{2CD1A3B7-1DC4-E34C-A560-A03E1F0DF6F5}" type="slidenum">
              <a:rPr lang="en-US"/>
              <a:pPr>
                <a:defRPr/>
              </a:pPr>
              <a:t>‹#›</a:t>
            </a:fld>
            <a:endParaRPr lang="en-US"/>
          </a:p>
        </p:txBody>
      </p:sp>
    </p:spTree>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8578" name="Rectangle 2">
            <a:extLst>
              <a:ext uri="{FF2B5EF4-FFF2-40B4-BE49-F238E27FC236}">
                <a16:creationId xmlns:a16="http://schemas.microsoft.com/office/drawing/2014/main" id="{FDB9E674-2DC6-B34D-B4F4-640BCB3E70E4}"/>
              </a:ext>
            </a:extLst>
          </p:cNvPr>
          <p:cNvSpPr>
            <a:spLocks noGrp="1" noChangeArrowheads="1"/>
          </p:cNvSpPr>
          <p:nvPr>
            <p:ph type="hdr" sz="quarter"/>
          </p:nvPr>
        </p:nvSpPr>
        <p:spPr bwMode="auto">
          <a:xfrm>
            <a:off x="0" y="0"/>
            <a:ext cx="32004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b="0">
                <a:latin typeface="Times New Roman" pitchFamily="18" charset="0"/>
              </a:defRPr>
            </a:lvl1pPr>
          </a:lstStyle>
          <a:p>
            <a:pPr>
              <a:defRPr/>
            </a:pPr>
            <a:endParaRPr lang="en-US"/>
          </a:p>
        </p:txBody>
      </p:sp>
      <p:sp>
        <p:nvSpPr>
          <p:cNvPr id="408579" name="Rectangle 3">
            <a:extLst>
              <a:ext uri="{FF2B5EF4-FFF2-40B4-BE49-F238E27FC236}">
                <a16:creationId xmlns:a16="http://schemas.microsoft.com/office/drawing/2014/main" id="{A8AE672F-5155-A440-AA6A-E621E1432A13}"/>
              </a:ext>
            </a:extLst>
          </p:cNvPr>
          <p:cNvSpPr>
            <a:spLocks noGrp="1" noChangeArrowheads="1"/>
          </p:cNvSpPr>
          <p:nvPr>
            <p:ph type="dt" idx="1"/>
          </p:nvPr>
        </p:nvSpPr>
        <p:spPr bwMode="auto">
          <a:xfrm>
            <a:off x="4114800" y="0"/>
            <a:ext cx="32004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b="0">
                <a:latin typeface="Times New Roman" pitchFamily="18" charset="0"/>
              </a:defRPr>
            </a:lvl1pPr>
          </a:lstStyle>
          <a:p>
            <a:pPr>
              <a:defRPr/>
            </a:pPr>
            <a:endParaRPr lang="en-US"/>
          </a:p>
        </p:txBody>
      </p:sp>
      <p:sp>
        <p:nvSpPr>
          <p:cNvPr id="3076" name="Rectangle 4">
            <a:extLst>
              <a:ext uri="{FF2B5EF4-FFF2-40B4-BE49-F238E27FC236}">
                <a16:creationId xmlns:a16="http://schemas.microsoft.com/office/drawing/2014/main" id="{7CC6E739-A937-0D4B-8AA5-3EF2F347B571}"/>
              </a:ext>
            </a:extLst>
          </p:cNvPr>
          <p:cNvSpPr>
            <a:spLocks noGrp="1" noRot="1" noChangeAspect="1" noChangeArrowheads="1" noTextEdit="1"/>
          </p:cNvSpPr>
          <p:nvPr>
            <p:ph type="sldImg" idx="2"/>
          </p:nvPr>
        </p:nvSpPr>
        <p:spPr bwMode="auto">
          <a:xfrm>
            <a:off x="1219200" y="685800"/>
            <a:ext cx="4876800" cy="36576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8581" name="Rectangle 5">
            <a:extLst>
              <a:ext uri="{FF2B5EF4-FFF2-40B4-BE49-F238E27FC236}">
                <a16:creationId xmlns:a16="http://schemas.microsoft.com/office/drawing/2014/main" id="{BC8C197B-0126-BE49-853F-7958A3380897}"/>
              </a:ext>
            </a:extLst>
          </p:cNvPr>
          <p:cNvSpPr>
            <a:spLocks noGrp="1" noChangeArrowheads="1"/>
          </p:cNvSpPr>
          <p:nvPr>
            <p:ph type="body" sz="quarter" idx="3"/>
          </p:nvPr>
        </p:nvSpPr>
        <p:spPr bwMode="auto">
          <a:xfrm>
            <a:off x="990600" y="4572000"/>
            <a:ext cx="5334000" cy="426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08582" name="Rectangle 6">
            <a:extLst>
              <a:ext uri="{FF2B5EF4-FFF2-40B4-BE49-F238E27FC236}">
                <a16:creationId xmlns:a16="http://schemas.microsoft.com/office/drawing/2014/main" id="{C72DA90D-0B1D-474B-B456-97C02BB51BE1}"/>
              </a:ext>
            </a:extLst>
          </p:cNvPr>
          <p:cNvSpPr>
            <a:spLocks noGrp="1" noChangeArrowheads="1"/>
          </p:cNvSpPr>
          <p:nvPr>
            <p:ph type="ftr" sz="quarter" idx="4"/>
          </p:nvPr>
        </p:nvSpPr>
        <p:spPr bwMode="auto">
          <a:xfrm>
            <a:off x="0" y="9144000"/>
            <a:ext cx="32004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b="0">
                <a:latin typeface="Times New Roman" pitchFamily="18" charset="0"/>
              </a:defRPr>
            </a:lvl1pPr>
          </a:lstStyle>
          <a:p>
            <a:pPr>
              <a:defRPr/>
            </a:pPr>
            <a:endParaRPr lang="en-US"/>
          </a:p>
        </p:txBody>
      </p:sp>
      <p:sp>
        <p:nvSpPr>
          <p:cNvPr id="408583" name="Rectangle 7">
            <a:extLst>
              <a:ext uri="{FF2B5EF4-FFF2-40B4-BE49-F238E27FC236}">
                <a16:creationId xmlns:a16="http://schemas.microsoft.com/office/drawing/2014/main" id="{EFEBE265-82B3-4A45-87ED-894E64F28837}"/>
              </a:ext>
            </a:extLst>
          </p:cNvPr>
          <p:cNvSpPr>
            <a:spLocks noGrp="1" noChangeArrowheads="1"/>
          </p:cNvSpPr>
          <p:nvPr>
            <p:ph type="sldNum" sz="quarter" idx="5"/>
          </p:nvPr>
        </p:nvSpPr>
        <p:spPr bwMode="auto">
          <a:xfrm>
            <a:off x="4114800" y="9144000"/>
            <a:ext cx="32004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b="0">
                <a:latin typeface="Times New Roman" pitchFamily="18" charset="0"/>
              </a:defRPr>
            </a:lvl1pPr>
          </a:lstStyle>
          <a:p>
            <a:pPr>
              <a:defRPr/>
            </a:pPr>
            <a:fld id="{BA451682-2A9D-624D-AAC3-8E51F0D8D159}" type="slidenum">
              <a:rPr lang="en-US"/>
              <a:pPr>
                <a:defRPr/>
              </a:pPr>
              <a:t>‹#›</a:t>
            </a:fld>
            <a:endParaRPr lang="en-US"/>
          </a:p>
        </p:txBody>
      </p:sp>
    </p:spTree>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Slide Image Placeholder 1">
            <a:extLst>
              <a:ext uri="{FF2B5EF4-FFF2-40B4-BE49-F238E27FC236}">
                <a16:creationId xmlns:a16="http://schemas.microsoft.com/office/drawing/2014/main" id="{0D024EB9-FFF0-A04A-9F94-D5E8C0F277D9}"/>
              </a:ext>
            </a:extLst>
          </p:cNvPr>
          <p:cNvSpPr>
            <a:spLocks noGrp="1" noRot="1" noChangeAspect="1" noChangeArrowheads="1" noTextEdit="1"/>
          </p:cNvSpPr>
          <p:nvPr>
            <p:ph type="sldImg"/>
          </p:nvPr>
        </p:nvSpPr>
        <p:spPr>
          <a:ln/>
        </p:spPr>
      </p:sp>
      <p:sp>
        <p:nvSpPr>
          <p:cNvPr id="6146" name="Notes Placeholder 2">
            <a:extLst>
              <a:ext uri="{FF2B5EF4-FFF2-40B4-BE49-F238E27FC236}">
                <a16:creationId xmlns:a16="http://schemas.microsoft.com/office/drawing/2014/main" id="{59EF32A0-C287-B142-A7D2-787A926C9D0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6147" name="Slide Number Placeholder 3">
            <a:extLst>
              <a:ext uri="{FF2B5EF4-FFF2-40B4-BE49-F238E27FC236}">
                <a16:creationId xmlns:a16="http://schemas.microsoft.com/office/drawing/2014/main" id="{9B0109D8-3A2A-E04F-A1E5-49E9804DF6F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Arial Narrow" panose="020B0604020202020204" pitchFamily="34" charset="0"/>
              </a:defRPr>
            </a:lvl1pPr>
            <a:lvl2pPr marL="742950" indent="-285750">
              <a:defRPr sz="2400" b="1">
                <a:solidFill>
                  <a:schemeClr val="tx1"/>
                </a:solidFill>
                <a:latin typeface="Arial Narrow" panose="020B0604020202020204" pitchFamily="34" charset="0"/>
              </a:defRPr>
            </a:lvl2pPr>
            <a:lvl3pPr marL="1143000" indent="-228600">
              <a:defRPr sz="2400" b="1">
                <a:solidFill>
                  <a:schemeClr val="tx1"/>
                </a:solidFill>
                <a:latin typeface="Arial Narrow" panose="020B0604020202020204" pitchFamily="34" charset="0"/>
              </a:defRPr>
            </a:lvl3pPr>
            <a:lvl4pPr marL="1600200" indent="-228600">
              <a:defRPr sz="2400" b="1">
                <a:solidFill>
                  <a:schemeClr val="tx1"/>
                </a:solidFill>
                <a:latin typeface="Arial Narrow" panose="020B0604020202020204" pitchFamily="34" charset="0"/>
              </a:defRPr>
            </a:lvl4pPr>
            <a:lvl5pPr marL="2057400" indent="-228600">
              <a:defRPr sz="2400" b="1">
                <a:solidFill>
                  <a:schemeClr val="tx1"/>
                </a:solidFill>
                <a:latin typeface="Arial Narrow" panose="020B0604020202020204" pitchFamily="34" charset="0"/>
              </a:defRPr>
            </a:lvl5pPr>
            <a:lvl6pPr marL="2514600" indent="-228600" eaLnBrk="0" fontAlgn="base" hangingPunct="0">
              <a:spcBef>
                <a:spcPct val="0"/>
              </a:spcBef>
              <a:spcAft>
                <a:spcPct val="0"/>
              </a:spcAft>
              <a:defRPr sz="2400" b="1">
                <a:solidFill>
                  <a:schemeClr val="tx1"/>
                </a:solidFill>
                <a:latin typeface="Arial Narrow" panose="020B0604020202020204" pitchFamily="34" charset="0"/>
              </a:defRPr>
            </a:lvl6pPr>
            <a:lvl7pPr marL="2971800" indent="-228600" eaLnBrk="0" fontAlgn="base" hangingPunct="0">
              <a:spcBef>
                <a:spcPct val="0"/>
              </a:spcBef>
              <a:spcAft>
                <a:spcPct val="0"/>
              </a:spcAft>
              <a:defRPr sz="2400" b="1">
                <a:solidFill>
                  <a:schemeClr val="tx1"/>
                </a:solidFill>
                <a:latin typeface="Arial Narrow" panose="020B0604020202020204" pitchFamily="34" charset="0"/>
              </a:defRPr>
            </a:lvl7pPr>
            <a:lvl8pPr marL="3429000" indent="-228600" eaLnBrk="0" fontAlgn="base" hangingPunct="0">
              <a:spcBef>
                <a:spcPct val="0"/>
              </a:spcBef>
              <a:spcAft>
                <a:spcPct val="0"/>
              </a:spcAft>
              <a:defRPr sz="2400" b="1">
                <a:solidFill>
                  <a:schemeClr val="tx1"/>
                </a:solidFill>
                <a:latin typeface="Arial Narrow" panose="020B0604020202020204" pitchFamily="34" charset="0"/>
              </a:defRPr>
            </a:lvl8pPr>
            <a:lvl9pPr marL="3886200" indent="-228600" eaLnBrk="0" fontAlgn="base" hangingPunct="0">
              <a:spcBef>
                <a:spcPct val="0"/>
              </a:spcBef>
              <a:spcAft>
                <a:spcPct val="0"/>
              </a:spcAft>
              <a:defRPr sz="2400" b="1">
                <a:solidFill>
                  <a:schemeClr val="tx1"/>
                </a:solidFill>
                <a:latin typeface="Arial Narrow" panose="020B0604020202020204" pitchFamily="34" charset="0"/>
              </a:defRPr>
            </a:lvl9pPr>
          </a:lstStyle>
          <a:p>
            <a:fld id="{B09570EE-C1B7-0B47-ABF1-B7290CC78761}" type="slidenum">
              <a:rPr lang="en-US" altLang="en-US" sz="1200" b="0" smtClean="0">
                <a:latin typeface="Times New Roman" panose="02020603050405020304" pitchFamily="18" charset="0"/>
              </a:rPr>
              <a:pPr/>
              <a:t>1</a:t>
            </a:fld>
            <a:endParaRPr lang="en-US" altLang="en-US" sz="1200" b="0">
              <a:latin typeface="Times New Roman" panose="02020603050405020304" pitchFamily="18"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a:extLst>
              <a:ext uri="{FF2B5EF4-FFF2-40B4-BE49-F238E27FC236}">
                <a16:creationId xmlns:a16="http://schemas.microsoft.com/office/drawing/2014/main" id="{6FE0878B-1A2E-FD48-A833-8083AA481E9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674" name="Rectangle 3">
            <a:extLst>
              <a:ext uri="{FF2B5EF4-FFF2-40B4-BE49-F238E27FC236}">
                <a16:creationId xmlns:a16="http://schemas.microsoft.com/office/drawing/2014/main" id="{FBA79C73-CB34-5B44-A6E1-655F63D0130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4231411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2">
            <a:extLst>
              <a:ext uri="{FF2B5EF4-FFF2-40B4-BE49-F238E27FC236}">
                <a16:creationId xmlns:a16="http://schemas.microsoft.com/office/drawing/2014/main" id="{D5E96862-8AE5-F447-8C28-C21A02267A1F}"/>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4" name="Rectangle 3">
            <a:extLst>
              <a:ext uri="{FF2B5EF4-FFF2-40B4-BE49-F238E27FC236}">
                <a16:creationId xmlns:a16="http://schemas.microsoft.com/office/drawing/2014/main" id="{5DD3C2AD-DFC0-BA43-852D-4CF6ADB8B254}"/>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lstStyle/>
          <a:p>
            <a:endParaRPr lang="en-US" altLang="en-US"/>
          </a:p>
        </p:txBody>
      </p:sp>
    </p:spTree>
    <p:extLst>
      <p:ext uri="{BB962C8B-B14F-4D97-AF65-F5344CB8AC3E}">
        <p14:creationId xmlns:p14="http://schemas.microsoft.com/office/powerpoint/2010/main" val="12263947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2">
            <a:extLst>
              <a:ext uri="{FF2B5EF4-FFF2-40B4-BE49-F238E27FC236}">
                <a16:creationId xmlns:a16="http://schemas.microsoft.com/office/drawing/2014/main" id="{126DE6AF-D782-7346-B7FA-FC04904C5F05}"/>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8" name="Rectangle 3">
            <a:extLst>
              <a:ext uri="{FF2B5EF4-FFF2-40B4-BE49-F238E27FC236}">
                <a16:creationId xmlns:a16="http://schemas.microsoft.com/office/drawing/2014/main" id="{26EC6CFE-B631-794B-8A7B-3136F1850D4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US"/>
          </a:p>
        </p:txBody>
      </p:sp>
    </p:spTree>
    <p:extLst>
      <p:ext uri="{BB962C8B-B14F-4D97-AF65-F5344CB8AC3E}">
        <p14:creationId xmlns:p14="http://schemas.microsoft.com/office/powerpoint/2010/main" val="29166152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Rectangle 2">
            <a:extLst>
              <a:ext uri="{FF2B5EF4-FFF2-40B4-BE49-F238E27FC236}">
                <a16:creationId xmlns:a16="http://schemas.microsoft.com/office/drawing/2014/main" id="{649BF74A-C04A-D846-ADD6-86274C4FD5C4}"/>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0658" name="Rectangle 3">
            <a:extLst>
              <a:ext uri="{FF2B5EF4-FFF2-40B4-BE49-F238E27FC236}">
                <a16:creationId xmlns:a16="http://schemas.microsoft.com/office/drawing/2014/main" id="{7C72EDCB-E498-C94B-9963-CA94894C7D09}"/>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US"/>
          </a:p>
        </p:txBody>
      </p:sp>
    </p:spTree>
    <p:extLst>
      <p:ext uri="{BB962C8B-B14F-4D97-AF65-F5344CB8AC3E}">
        <p14:creationId xmlns:p14="http://schemas.microsoft.com/office/powerpoint/2010/main" val="39260342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57762" y="445070"/>
            <a:ext cx="7591425" cy="762000"/>
          </a:xfrm>
        </p:spPr>
        <p:txBody>
          <a:bodyPr/>
          <a:lstStyle>
            <a:lvl1pPr>
              <a:defRPr>
                <a:solidFill>
                  <a:srgbClr val="FF0000"/>
                </a:solidFill>
              </a:defRPr>
            </a:lvl1pPr>
          </a:lstStyle>
          <a:p>
            <a:r>
              <a:rPr lang="en-US"/>
              <a:t>Click to edit Master title style</a:t>
            </a:r>
            <a:endParaRPr lang="en-US" dirty="0"/>
          </a:p>
        </p:txBody>
      </p:sp>
    </p:spTree>
    <p:extLst>
      <p:ext uri="{BB962C8B-B14F-4D97-AF65-F5344CB8AC3E}">
        <p14:creationId xmlns:p14="http://schemas.microsoft.com/office/powerpoint/2010/main" val="8279362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96875" y="228600"/>
            <a:ext cx="8747125" cy="762000"/>
          </a:xfrm>
        </p:spPr>
        <p:txBody>
          <a:bodyPr/>
          <a:lstStyle/>
          <a:p>
            <a:r>
              <a:rPr lang="en-US"/>
              <a:t>Click to edit Master title style</a:t>
            </a:r>
          </a:p>
        </p:txBody>
      </p:sp>
      <p:sp>
        <p:nvSpPr>
          <p:cNvPr id="3" name="Text Placeholder 2"/>
          <p:cNvSpPr>
            <a:spLocks noGrp="1"/>
          </p:cNvSpPr>
          <p:nvPr>
            <p:ph type="body" sz="half" idx="1"/>
          </p:nvPr>
        </p:nvSpPr>
        <p:spPr>
          <a:xfrm>
            <a:off x="638175" y="1362075"/>
            <a:ext cx="3871913" cy="497205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62488" y="1362075"/>
            <a:ext cx="3871912" cy="497205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646419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22C34-F2BA-E541-A50D-062F88F8FE02}"/>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845007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1CC98A-2890-2543-B56B-80D4DA10BBD8}"/>
              </a:ext>
            </a:extLst>
          </p:cNvPr>
          <p:cNvSpPr>
            <a:spLocks noGrp="1"/>
          </p:cNvSpPr>
          <p:nvPr>
            <p:ph type="ctrTitle"/>
          </p:nvPr>
        </p:nvSpPr>
        <p:spPr>
          <a:xfrm>
            <a:off x="1143000" y="1122363"/>
            <a:ext cx="6858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E482F50-98DE-8045-85C5-E378A10D9FD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BC5907F-EA05-AB44-A6B9-89FC1FA0D7A4}"/>
              </a:ext>
            </a:extLst>
          </p:cNvPr>
          <p:cNvSpPr>
            <a:spLocks noGrp="1"/>
          </p:cNvSpPr>
          <p:nvPr>
            <p:ph type="dt" sz="half" idx="10"/>
          </p:nvPr>
        </p:nvSpPr>
        <p:spPr/>
        <p:txBody>
          <a:bodyPr/>
          <a:lstStyle>
            <a:lvl1pPr>
              <a:defRPr/>
            </a:lvl1pPr>
          </a:lstStyle>
          <a:p>
            <a:pPr>
              <a:defRPr/>
            </a:pPr>
            <a:endParaRPr lang="en-US"/>
          </a:p>
        </p:txBody>
      </p:sp>
      <p:sp>
        <p:nvSpPr>
          <p:cNvPr id="5" name="Footer Placeholder 4">
            <a:extLst>
              <a:ext uri="{FF2B5EF4-FFF2-40B4-BE49-F238E27FC236}">
                <a16:creationId xmlns:a16="http://schemas.microsoft.com/office/drawing/2014/main" id="{051A265F-AE72-024F-AFED-45C577F871E3}"/>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1CCECD77-473B-8F40-9F12-DF746231A47E}"/>
              </a:ext>
            </a:extLst>
          </p:cNvPr>
          <p:cNvSpPr>
            <a:spLocks noGrp="1"/>
          </p:cNvSpPr>
          <p:nvPr>
            <p:ph type="sldNum" sz="quarter" idx="12"/>
          </p:nvPr>
        </p:nvSpPr>
        <p:spPr/>
        <p:txBody>
          <a:bodyPr/>
          <a:lstStyle>
            <a:lvl1pPr>
              <a:defRPr/>
            </a:lvl1pPr>
          </a:lstStyle>
          <a:p>
            <a:pPr>
              <a:defRPr/>
            </a:pPr>
            <a:fld id="{4F930644-2560-CA4D-91DE-87698214F368}" type="slidenum">
              <a:rPr lang="en-US"/>
              <a:pPr>
                <a:defRPr/>
              </a:pPr>
              <a:t>‹#›</a:t>
            </a:fld>
            <a:endParaRPr lang="en-US"/>
          </a:p>
        </p:txBody>
      </p:sp>
    </p:spTree>
    <p:extLst>
      <p:ext uri="{BB962C8B-B14F-4D97-AF65-F5344CB8AC3E}">
        <p14:creationId xmlns:p14="http://schemas.microsoft.com/office/powerpoint/2010/main" val="302249775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1C6EA3-B77A-D747-8203-AEE03241DCC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46017FD-5E0E-EE4E-95B6-A0F90D32EC13}"/>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986F65D-D183-7E46-ABD2-8F6451750274}"/>
              </a:ext>
            </a:extLst>
          </p:cNvPr>
          <p:cNvSpPr>
            <a:spLocks noGrp="1"/>
          </p:cNvSpPr>
          <p:nvPr>
            <p:ph type="dt" sz="half" idx="10"/>
          </p:nvPr>
        </p:nvSpPr>
        <p:spPr/>
        <p:txBody>
          <a:bodyPr/>
          <a:lstStyle>
            <a:lvl1pPr>
              <a:defRPr/>
            </a:lvl1pPr>
          </a:lstStyle>
          <a:p>
            <a:pPr>
              <a:defRPr/>
            </a:pPr>
            <a:endParaRPr lang="en-US"/>
          </a:p>
        </p:txBody>
      </p:sp>
      <p:sp>
        <p:nvSpPr>
          <p:cNvPr id="5" name="Footer Placeholder 4">
            <a:extLst>
              <a:ext uri="{FF2B5EF4-FFF2-40B4-BE49-F238E27FC236}">
                <a16:creationId xmlns:a16="http://schemas.microsoft.com/office/drawing/2014/main" id="{0CF69341-FA30-E54B-85FA-8DB06CC977E6}"/>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9BE67675-A156-3640-8267-BF51EBC736D5}"/>
              </a:ext>
            </a:extLst>
          </p:cNvPr>
          <p:cNvSpPr>
            <a:spLocks noGrp="1"/>
          </p:cNvSpPr>
          <p:nvPr>
            <p:ph type="sldNum" sz="quarter" idx="12"/>
          </p:nvPr>
        </p:nvSpPr>
        <p:spPr/>
        <p:txBody>
          <a:bodyPr/>
          <a:lstStyle>
            <a:lvl1pPr>
              <a:defRPr/>
            </a:lvl1pPr>
          </a:lstStyle>
          <a:p>
            <a:pPr>
              <a:defRPr/>
            </a:pPr>
            <a:fld id="{62CD307C-0B68-F342-A90B-AA8E67B0091D}" type="slidenum">
              <a:rPr lang="en-US"/>
              <a:pPr>
                <a:defRPr/>
              </a:pPr>
              <a:t>‹#›</a:t>
            </a:fld>
            <a:endParaRPr lang="en-US"/>
          </a:p>
        </p:txBody>
      </p:sp>
    </p:spTree>
    <p:extLst>
      <p:ext uri="{BB962C8B-B14F-4D97-AF65-F5344CB8AC3E}">
        <p14:creationId xmlns:p14="http://schemas.microsoft.com/office/powerpoint/2010/main" val="281320500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7A7ECB-AB95-184B-8443-EEC43DE53BDD}"/>
              </a:ext>
            </a:extLst>
          </p:cNvPr>
          <p:cNvSpPr>
            <a:spLocks noGrp="1"/>
          </p:cNvSpPr>
          <p:nvPr>
            <p:ph type="title"/>
          </p:nvPr>
        </p:nvSpPr>
        <p:spPr>
          <a:xfrm>
            <a:off x="623888" y="1709738"/>
            <a:ext cx="78867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3865E05-8D34-5B44-BFD6-D117F75139A8}"/>
              </a:ext>
            </a:extLst>
          </p:cNvPr>
          <p:cNvSpPr>
            <a:spLocks noGrp="1"/>
          </p:cNvSpPr>
          <p:nvPr>
            <p:ph type="body" idx="1"/>
          </p:nvPr>
        </p:nvSpPr>
        <p:spPr>
          <a:xfrm>
            <a:off x="623888" y="4589463"/>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51F1695B-4BEC-BF46-B72F-56810C4AF19C}"/>
              </a:ext>
            </a:extLst>
          </p:cNvPr>
          <p:cNvSpPr>
            <a:spLocks noGrp="1"/>
          </p:cNvSpPr>
          <p:nvPr>
            <p:ph type="dt" sz="half" idx="10"/>
          </p:nvPr>
        </p:nvSpPr>
        <p:spPr/>
        <p:txBody>
          <a:bodyPr/>
          <a:lstStyle>
            <a:lvl1pPr>
              <a:defRPr/>
            </a:lvl1pPr>
          </a:lstStyle>
          <a:p>
            <a:pPr>
              <a:defRPr/>
            </a:pPr>
            <a:endParaRPr lang="en-US"/>
          </a:p>
        </p:txBody>
      </p:sp>
      <p:sp>
        <p:nvSpPr>
          <p:cNvPr id="5" name="Footer Placeholder 4">
            <a:extLst>
              <a:ext uri="{FF2B5EF4-FFF2-40B4-BE49-F238E27FC236}">
                <a16:creationId xmlns:a16="http://schemas.microsoft.com/office/drawing/2014/main" id="{71E812DD-7950-EA45-B3E5-B6102777DB6F}"/>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0925F2E0-2CB7-034E-9227-4CEFD0AE1DFE}"/>
              </a:ext>
            </a:extLst>
          </p:cNvPr>
          <p:cNvSpPr>
            <a:spLocks noGrp="1"/>
          </p:cNvSpPr>
          <p:nvPr>
            <p:ph type="sldNum" sz="quarter" idx="12"/>
          </p:nvPr>
        </p:nvSpPr>
        <p:spPr/>
        <p:txBody>
          <a:bodyPr/>
          <a:lstStyle>
            <a:lvl1pPr>
              <a:defRPr/>
            </a:lvl1pPr>
          </a:lstStyle>
          <a:p>
            <a:pPr>
              <a:defRPr/>
            </a:pPr>
            <a:fld id="{AB722B65-00D6-0540-A433-62CBB70B7F24}" type="slidenum">
              <a:rPr lang="en-US"/>
              <a:pPr>
                <a:defRPr/>
              </a:pPr>
              <a:t>‹#›</a:t>
            </a:fld>
            <a:endParaRPr lang="en-US"/>
          </a:p>
        </p:txBody>
      </p:sp>
    </p:spTree>
    <p:extLst>
      <p:ext uri="{BB962C8B-B14F-4D97-AF65-F5344CB8AC3E}">
        <p14:creationId xmlns:p14="http://schemas.microsoft.com/office/powerpoint/2010/main" val="146672884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8E0A03-4CD5-F043-816F-C0C61E3284D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A4BA966-85B0-7243-A700-C2559E31314D}"/>
              </a:ext>
            </a:extLst>
          </p:cNvPr>
          <p:cNvSpPr>
            <a:spLocks noGrp="1"/>
          </p:cNvSpPr>
          <p:nvPr>
            <p:ph sz="half" idx="1"/>
          </p:nvPr>
        </p:nvSpPr>
        <p:spPr>
          <a:xfrm>
            <a:off x="628650" y="1825625"/>
            <a:ext cx="386715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0AB775D-FCE7-CD4A-930D-FFADEAA9ED33}"/>
              </a:ext>
            </a:extLst>
          </p:cNvPr>
          <p:cNvSpPr>
            <a:spLocks noGrp="1"/>
          </p:cNvSpPr>
          <p:nvPr>
            <p:ph sz="half" idx="2"/>
          </p:nvPr>
        </p:nvSpPr>
        <p:spPr>
          <a:xfrm>
            <a:off x="4648200" y="1825625"/>
            <a:ext cx="386715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100D1454-15EF-0049-989B-FBD97D9106D1}"/>
              </a:ext>
            </a:extLst>
          </p:cNvPr>
          <p:cNvSpPr>
            <a:spLocks noGrp="1"/>
          </p:cNvSpPr>
          <p:nvPr>
            <p:ph type="dt" sz="half" idx="10"/>
          </p:nvPr>
        </p:nvSpPr>
        <p:spPr/>
        <p:txBody>
          <a:bodyPr/>
          <a:lstStyle>
            <a:lvl1pPr>
              <a:defRPr/>
            </a:lvl1pPr>
          </a:lstStyle>
          <a:p>
            <a:pPr>
              <a:defRPr/>
            </a:pPr>
            <a:endParaRPr lang="en-US"/>
          </a:p>
        </p:txBody>
      </p:sp>
      <p:sp>
        <p:nvSpPr>
          <p:cNvPr id="6" name="Footer Placeholder 4">
            <a:extLst>
              <a:ext uri="{FF2B5EF4-FFF2-40B4-BE49-F238E27FC236}">
                <a16:creationId xmlns:a16="http://schemas.microsoft.com/office/drawing/2014/main" id="{6BD1103E-1CFC-5444-9440-3C71A2EF17ED}"/>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167DF48A-3D0A-6D4E-8D71-7A07C3FE9EE1}"/>
              </a:ext>
            </a:extLst>
          </p:cNvPr>
          <p:cNvSpPr>
            <a:spLocks noGrp="1"/>
          </p:cNvSpPr>
          <p:nvPr>
            <p:ph type="sldNum" sz="quarter" idx="12"/>
          </p:nvPr>
        </p:nvSpPr>
        <p:spPr/>
        <p:txBody>
          <a:bodyPr/>
          <a:lstStyle>
            <a:lvl1pPr>
              <a:defRPr/>
            </a:lvl1pPr>
          </a:lstStyle>
          <a:p>
            <a:pPr>
              <a:defRPr/>
            </a:pPr>
            <a:fld id="{CCB346E2-1438-D54A-AF4A-4B19758EE286}" type="slidenum">
              <a:rPr lang="en-US"/>
              <a:pPr>
                <a:defRPr/>
              </a:pPr>
              <a:t>‹#›</a:t>
            </a:fld>
            <a:endParaRPr lang="en-US"/>
          </a:p>
        </p:txBody>
      </p:sp>
    </p:spTree>
    <p:extLst>
      <p:ext uri="{BB962C8B-B14F-4D97-AF65-F5344CB8AC3E}">
        <p14:creationId xmlns:p14="http://schemas.microsoft.com/office/powerpoint/2010/main" val="155339786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2C130F-AF59-4A4A-BE9B-29328542D89A}"/>
              </a:ext>
            </a:extLst>
          </p:cNvPr>
          <p:cNvSpPr>
            <a:spLocks noGrp="1"/>
          </p:cNvSpPr>
          <p:nvPr>
            <p:ph type="title"/>
          </p:nvPr>
        </p:nvSpPr>
        <p:spPr>
          <a:xfrm>
            <a:off x="630238" y="365125"/>
            <a:ext cx="78867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DACA6C5-8DC1-5440-BDAE-43AF0C5241E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5295C348-5B39-864B-A48B-9F41D8DEAF65}"/>
              </a:ext>
            </a:extLst>
          </p:cNvPr>
          <p:cNvSpPr>
            <a:spLocks noGrp="1"/>
          </p:cNvSpPr>
          <p:nvPr>
            <p:ph sz="half" idx="2"/>
          </p:nvPr>
        </p:nvSpPr>
        <p:spPr>
          <a:xfrm>
            <a:off x="630238" y="2505075"/>
            <a:ext cx="386873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FDFC358-F4EA-0948-9388-DAFBCD2F8EB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98235568-3167-D948-9E2B-2476F698F548}"/>
              </a:ext>
            </a:extLst>
          </p:cNvPr>
          <p:cNvSpPr>
            <a:spLocks noGrp="1"/>
          </p:cNvSpPr>
          <p:nvPr>
            <p:ph sz="quarter" idx="4"/>
          </p:nvPr>
        </p:nvSpPr>
        <p:spPr>
          <a:xfrm>
            <a:off x="4629150" y="2505075"/>
            <a:ext cx="38877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560D2AD1-8909-4346-8593-FAE41246D877}"/>
              </a:ext>
            </a:extLst>
          </p:cNvPr>
          <p:cNvSpPr>
            <a:spLocks noGrp="1"/>
          </p:cNvSpPr>
          <p:nvPr>
            <p:ph type="dt" sz="half" idx="10"/>
          </p:nvPr>
        </p:nvSpPr>
        <p:spPr/>
        <p:txBody>
          <a:bodyPr/>
          <a:lstStyle>
            <a:lvl1pPr>
              <a:defRPr/>
            </a:lvl1pPr>
          </a:lstStyle>
          <a:p>
            <a:pPr>
              <a:defRPr/>
            </a:pPr>
            <a:endParaRPr lang="en-US"/>
          </a:p>
        </p:txBody>
      </p:sp>
      <p:sp>
        <p:nvSpPr>
          <p:cNvPr id="8" name="Footer Placeholder 4">
            <a:extLst>
              <a:ext uri="{FF2B5EF4-FFF2-40B4-BE49-F238E27FC236}">
                <a16:creationId xmlns:a16="http://schemas.microsoft.com/office/drawing/2014/main" id="{A9F9F694-517D-B84A-8EB7-D46CF64B582F}"/>
              </a:ext>
            </a:extLst>
          </p:cNvPr>
          <p:cNvSpPr>
            <a:spLocks noGrp="1"/>
          </p:cNvSpPr>
          <p:nvPr>
            <p:ph type="ftr" sz="quarter" idx="11"/>
          </p:nvPr>
        </p:nvSpPr>
        <p:spPr/>
        <p:txBody>
          <a:bodyPr/>
          <a:lstStyle>
            <a:lvl1pPr>
              <a:defRPr/>
            </a:lvl1pPr>
          </a:lstStyle>
          <a:p>
            <a:pPr>
              <a:defRPr/>
            </a:pPr>
            <a:endParaRPr lang="en-US"/>
          </a:p>
        </p:txBody>
      </p:sp>
      <p:sp>
        <p:nvSpPr>
          <p:cNvPr id="9" name="Slide Number Placeholder 5">
            <a:extLst>
              <a:ext uri="{FF2B5EF4-FFF2-40B4-BE49-F238E27FC236}">
                <a16:creationId xmlns:a16="http://schemas.microsoft.com/office/drawing/2014/main" id="{0E06CA36-9137-F045-9B12-271E75A5F297}"/>
              </a:ext>
            </a:extLst>
          </p:cNvPr>
          <p:cNvSpPr>
            <a:spLocks noGrp="1"/>
          </p:cNvSpPr>
          <p:nvPr>
            <p:ph type="sldNum" sz="quarter" idx="12"/>
          </p:nvPr>
        </p:nvSpPr>
        <p:spPr/>
        <p:txBody>
          <a:bodyPr/>
          <a:lstStyle>
            <a:lvl1pPr>
              <a:defRPr/>
            </a:lvl1pPr>
          </a:lstStyle>
          <a:p>
            <a:pPr>
              <a:defRPr/>
            </a:pPr>
            <a:fld id="{B2E03D50-21BE-7340-9AB2-29F152802F95}" type="slidenum">
              <a:rPr lang="en-US"/>
              <a:pPr>
                <a:defRPr/>
              </a:pPr>
              <a:t>‹#›</a:t>
            </a:fld>
            <a:endParaRPr lang="en-US"/>
          </a:p>
        </p:txBody>
      </p:sp>
    </p:spTree>
    <p:extLst>
      <p:ext uri="{BB962C8B-B14F-4D97-AF65-F5344CB8AC3E}">
        <p14:creationId xmlns:p14="http://schemas.microsoft.com/office/powerpoint/2010/main" val="57321427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924F60-6F5F-0E4B-B721-FEE9205286C7}"/>
              </a:ext>
            </a:extLst>
          </p:cNvPr>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0CE47EB3-D8E9-0240-BA87-4DCBEB8EDA91}"/>
              </a:ext>
            </a:extLst>
          </p:cNvPr>
          <p:cNvSpPr>
            <a:spLocks noGrp="1"/>
          </p:cNvSpPr>
          <p:nvPr>
            <p:ph type="dt" sz="half" idx="10"/>
          </p:nvPr>
        </p:nvSpPr>
        <p:spPr/>
        <p:txBody>
          <a:bodyPr/>
          <a:lstStyle>
            <a:lvl1pPr>
              <a:defRPr/>
            </a:lvl1pPr>
          </a:lstStyle>
          <a:p>
            <a:pPr>
              <a:defRPr/>
            </a:pPr>
            <a:endParaRPr lang="en-US"/>
          </a:p>
        </p:txBody>
      </p:sp>
      <p:sp>
        <p:nvSpPr>
          <p:cNvPr id="4" name="Footer Placeholder 4">
            <a:extLst>
              <a:ext uri="{FF2B5EF4-FFF2-40B4-BE49-F238E27FC236}">
                <a16:creationId xmlns:a16="http://schemas.microsoft.com/office/drawing/2014/main" id="{B6311422-E79E-1841-89F5-FDCEE6FC572B}"/>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5">
            <a:extLst>
              <a:ext uri="{FF2B5EF4-FFF2-40B4-BE49-F238E27FC236}">
                <a16:creationId xmlns:a16="http://schemas.microsoft.com/office/drawing/2014/main" id="{026F7971-5518-B248-A41A-F32C6DFB0F5F}"/>
              </a:ext>
            </a:extLst>
          </p:cNvPr>
          <p:cNvSpPr>
            <a:spLocks noGrp="1"/>
          </p:cNvSpPr>
          <p:nvPr>
            <p:ph type="sldNum" sz="quarter" idx="12"/>
          </p:nvPr>
        </p:nvSpPr>
        <p:spPr/>
        <p:txBody>
          <a:bodyPr/>
          <a:lstStyle>
            <a:lvl1pPr>
              <a:defRPr/>
            </a:lvl1pPr>
          </a:lstStyle>
          <a:p>
            <a:pPr>
              <a:defRPr/>
            </a:pPr>
            <a:fld id="{8D2CCAA5-8C8D-BB44-9CBA-2C48F7787D3E}" type="slidenum">
              <a:rPr lang="en-US"/>
              <a:pPr>
                <a:defRPr/>
              </a:pPr>
              <a:t>‹#›</a:t>
            </a:fld>
            <a:endParaRPr lang="en-US"/>
          </a:p>
        </p:txBody>
      </p:sp>
    </p:spTree>
    <p:extLst>
      <p:ext uri="{BB962C8B-B14F-4D97-AF65-F5344CB8AC3E}">
        <p14:creationId xmlns:p14="http://schemas.microsoft.com/office/powerpoint/2010/main" val="59831726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752DE4BA-44B0-9A45-9659-1605107935AF}"/>
              </a:ext>
            </a:extLst>
          </p:cNvPr>
          <p:cNvSpPr>
            <a:spLocks noGrp="1"/>
          </p:cNvSpPr>
          <p:nvPr>
            <p:ph type="dt" sz="half" idx="10"/>
          </p:nvPr>
        </p:nvSpPr>
        <p:spPr/>
        <p:txBody>
          <a:bodyPr/>
          <a:lstStyle>
            <a:lvl1pPr>
              <a:defRPr/>
            </a:lvl1pPr>
          </a:lstStyle>
          <a:p>
            <a:pPr>
              <a:defRPr/>
            </a:pPr>
            <a:endParaRPr lang="en-US"/>
          </a:p>
        </p:txBody>
      </p:sp>
      <p:sp>
        <p:nvSpPr>
          <p:cNvPr id="3" name="Footer Placeholder 4">
            <a:extLst>
              <a:ext uri="{FF2B5EF4-FFF2-40B4-BE49-F238E27FC236}">
                <a16:creationId xmlns:a16="http://schemas.microsoft.com/office/drawing/2014/main" id="{697FF6DC-A309-4D4D-B1B9-E85B2F165C50}"/>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5">
            <a:extLst>
              <a:ext uri="{FF2B5EF4-FFF2-40B4-BE49-F238E27FC236}">
                <a16:creationId xmlns:a16="http://schemas.microsoft.com/office/drawing/2014/main" id="{37972987-BB5F-524A-88EA-3CC262CD00BF}"/>
              </a:ext>
            </a:extLst>
          </p:cNvPr>
          <p:cNvSpPr>
            <a:spLocks noGrp="1"/>
          </p:cNvSpPr>
          <p:nvPr>
            <p:ph type="sldNum" sz="quarter" idx="12"/>
          </p:nvPr>
        </p:nvSpPr>
        <p:spPr/>
        <p:txBody>
          <a:bodyPr/>
          <a:lstStyle>
            <a:lvl1pPr>
              <a:defRPr/>
            </a:lvl1pPr>
          </a:lstStyle>
          <a:p>
            <a:pPr>
              <a:defRPr/>
            </a:pPr>
            <a:fld id="{68C45DB9-12A0-704A-BBD5-7346684387FB}" type="slidenum">
              <a:rPr lang="en-US"/>
              <a:pPr>
                <a:defRPr/>
              </a:pPr>
              <a:t>‹#›</a:t>
            </a:fld>
            <a:endParaRPr lang="en-US"/>
          </a:p>
        </p:txBody>
      </p:sp>
    </p:spTree>
    <p:extLst>
      <p:ext uri="{BB962C8B-B14F-4D97-AF65-F5344CB8AC3E}">
        <p14:creationId xmlns:p14="http://schemas.microsoft.com/office/powerpoint/2010/main" val="310365236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4097DD-014C-D44E-8F1D-57400DDE07AF}"/>
              </a:ext>
            </a:extLst>
          </p:cNvPr>
          <p:cNvSpPr>
            <a:spLocks noGrp="1"/>
          </p:cNvSpPr>
          <p:nvPr>
            <p:ph type="title"/>
          </p:nvPr>
        </p:nvSpPr>
        <p:spPr>
          <a:xfrm>
            <a:off x="630238" y="457200"/>
            <a:ext cx="2949575"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3269825-7529-144A-A220-87CEEF7A6BC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C3AE02F-6E2E-674E-8DE2-D104D031248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3">
            <a:extLst>
              <a:ext uri="{FF2B5EF4-FFF2-40B4-BE49-F238E27FC236}">
                <a16:creationId xmlns:a16="http://schemas.microsoft.com/office/drawing/2014/main" id="{34FD8D73-B2C0-0545-920F-47C52536BA4E}"/>
              </a:ext>
            </a:extLst>
          </p:cNvPr>
          <p:cNvSpPr>
            <a:spLocks noGrp="1"/>
          </p:cNvSpPr>
          <p:nvPr>
            <p:ph type="dt" sz="half" idx="10"/>
          </p:nvPr>
        </p:nvSpPr>
        <p:spPr/>
        <p:txBody>
          <a:bodyPr/>
          <a:lstStyle>
            <a:lvl1pPr>
              <a:defRPr/>
            </a:lvl1pPr>
          </a:lstStyle>
          <a:p>
            <a:pPr>
              <a:defRPr/>
            </a:pPr>
            <a:endParaRPr lang="en-US"/>
          </a:p>
        </p:txBody>
      </p:sp>
      <p:sp>
        <p:nvSpPr>
          <p:cNvPr id="6" name="Footer Placeholder 4">
            <a:extLst>
              <a:ext uri="{FF2B5EF4-FFF2-40B4-BE49-F238E27FC236}">
                <a16:creationId xmlns:a16="http://schemas.microsoft.com/office/drawing/2014/main" id="{5F3E9749-578B-1E4D-9D5B-F13D5D54DCA9}"/>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86DD39C0-9B9C-344A-80A3-BAEC25E4662E}"/>
              </a:ext>
            </a:extLst>
          </p:cNvPr>
          <p:cNvSpPr>
            <a:spLocks noGrp="1"/>
          </p:cNvSpPr>
          <p:nvPr>
            <p:ph type="sldNum" sz="quarter" idx="12"/>
          </p:nvPr>
        </p:nvSpPr>
        <p:spPr/>
        <p:txBody>
          <a:bodyPr/>
          <a:lstStyle>
            <a:lvl1pPr>
              <a:defRPr/>
            </a:lvl1pPr>
          </a:lstStyle>
          <a:p>
            <a:pPr>
              <a:defRPr/>
            </a:pPr>
            <a:fld id="{E8BC6937-A775-E44F-BFC9-AD3ACE50E719}" type="slidenum">
              <a:rPr lang="en-US"/>
              <a:pPr>
                <a:defRPr/>
              </a:pPr>
              <a:t>‹#›</a:t>
            </a:fld>
            <a:endParaRPr lang="en-US"/>
          </a:p>
        </p:txBody>
      </p:sp>
    </p:spTree>
    <p:extLst>
      <p:ext uri="{BB962C8B-B14F-4D97-AF65-F5344CB8AC3E}">
        <p14:creationId xmlns:p14="http://schemas.microsoft.com/office/powerpoint/2010/main" val="6697007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defRPr b="0" i="0">
                <a:latin typeface="Calibri" panose="020F0502020204030204" pitchFamily="34" charset="0"/>
                <a:cs typeface="Calibri" panose="020F0502020204030204" pitchFamily="34" charset="0"/>
              </a:defRPr>
            </a:lvl1pPr>
            <a:lvl2pPr>
              <a:defRPr b="0" i="0">
                <a:latin typeface="Calibri" panose="020F0502020204030204" pitchFamily="34" charset="0"/>
                <a:cs typeface="Calibri" panose="020F0502020204030204" pitchFamily="34" charset="0"/>
              </a:defRPr>
            </a:lvl2pPr>
            <a:lvl3pPr>
              <a:defRPr b="0" i="0">
                <a:latin typeface="Calibri" panose="020F0502020204030204" pitchFamily="34" charset="0"/>
                <a:cs typeface="Calibri" panose="020F0502020204030204" pitchFamily="34" charset="0"/>
              </a:defRPr>
            </a:lvl3pPr>
            <a:lvl4pPr>
              <a:defRPr b="0" i="0">
                <a:latin typeface="Calibri" panose="020F0502020204030204" pitchFamily="34" charset="0"/>
                <a:cs typeface="Calibri" panose="020F0502020204030204" pitchFamily="34" charset="0"/>
              </a:defRPr>
            </a:lvl4pPr>
            <a:lvl5pPr>
              <a:defRPr b="0" i="0">
                <a:latin typeface="Calibri" panose="020F0502020204030204" pitchFamily="34" charset="0"/>
                <a:cs typeface="Calibri" panose="020F050202020403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itle 4">
            <a:extLst>
              <a:ext uri="{FF2B5EF4-FFF2-40B4-BE49-F238E27FC236}">
                <a16:creationId xmlns:a16="http://schemas.microsoft.com/office/drawing/2014/main" id="{E728A258-6777-8F46-ADE2-DAB494C8987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6573665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0E5AD4-285C-1E44-9E92-7A9D229ECF8F}"/>
              </a:ext>
            </a:extLst>
          </p:cNvPr>
          <p:cNvSpPr>
            <a:spLocks noGrp="1"/>
          </p:cNvSpPr>
          <p:nvPr>
            <p:ph type="title"/>
          </p:nvPr>
        </p:nvSpPr>
        <p:spPr>
          <a:xfrm>
            <a:off x="630238" y="457200"/>
            <a:ext cx="2949575"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9E97E31-CF5D-AF41-A422-8411A2B65885}"/>
              </a:ext>
            </a:extLst>
          </p:cNvPr>
          <p:cNvSpPr>
            <a:spLocks noGrp="1"/>
          </p:cNvSpPr>
          <p:nvPr>
            <p:ph type="pic" idx="1"/>
          </p:nvPr>
        </p:nvSpPr>
        <p:spPr>
          <a:xfrm>
            <a:off x="3887788" y="987425"/>
            <a:ext cx="4629150" cy="4873625"/>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a:extLst>
              <a:ext uri="{FF2B5EF4-FFF2-40B4-BE49-F238E27FC236}">
                <a16:creationId xmlns:a16="http://schemas.microsoft.com/office/drawing/2014/main" id="{915F5D02-0312-6A4A-B541-B2A7F757088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3">
            <a:extLst>
              <a:ext uri="{FF2B5EF4-FFF2-40B4-BE49-F238E27FC236}">
                <a16:creationId xmlns:a16="http://schemas.microsoft.com/office/drawing/2014/main" id="{FD06E185-79FA-1349-855A-2BC3CE7682CA}"/>
              </a:ext>
            </a:extLst>
          </p:cNvPr>
          <p:cNvSpPr>
            <a:spLocks noGrp="1"/>
          </p:cNvSpPr>
          <p:nvPr>
            <p:ph type="dt" sz="half" idx="10"/>
          </p:nvPr>
        </p:nvSpPr>
        <p:spPr/>
        <p:txBody>
          <a:bodyPr/>
          <a:lstStyle>
            <a:lvl1pPr>
              <a:defRPr/>
            </a:lvl1pPr>
          </a:lstStyle>
          <a:p>
            <a:pPr>
              <a:defRPr/>
            </a:pPr>
            <a:endParaRPr lang="en-US"/>
          </a:p>
        </p:txBody>
      </p:sp>
      <p:sp>
        <p:nvSpPr>
          <p:cNvPr id="6" name="Footer Placeholder 4">
            <a:extLst>
              <a:ext uri="{FF2B5EF4-FFF2-40B4-BE49-F238E27FC236}">
                <a16:creationId xmlns:a16="http://schemas.microsoft.com/office/drawing/2014/main" id="{CC999703-5E7C-C34D-B156-45BD2D1C0352}"/>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A7ED92FC-6688-EB4C-87FF-7C43764B4837}"/>
              </a:ext>
            </a:extLst>
          </p:cNvPr>
          <p:cNvSpPr>
            <a:spLocks noGrp="1"/>
          </p:cNvSpPr>
          <p:nvPr>
            <p:ph type="sldNum" sz="quarter" idx="12"/>
          </p:nvPr>
        </p:nvSpPr>
        <p:spPr/>
        <p:txBody>
          <a:bodyPr/>
          <a:lstStyle>
            <a:lvl1pPr>
              <a:defRPr/>
            </a:lvl1pPr>
          </a:lstStyle>
          <a:p>
            <a:pPr>
              <a:defRPr/>
            </a:pPr>
            <a:fld id="{D5B243E3-AF69-6345-BF50-C11FEC4C7E1E}" type="slidenum">
              <a:rPr lang="en-US"/>
              <a:pPr>
                <a:defRPr/>
              </a:pPr>
              <a:t>‹#›</a:t>
            </a:fld>
            <a:endParaRPr lang="en-US"/>
          </a:p>
        </p:txBody>
      </p:sp>
    </p:spTree>
    <p:extLst>
      <p:ext uri="{BB962C8B-B14F-4D97-AF65-F5344CB8AC3E}">
        <p14:creationId xmlns:p14="http://schemas.microsoft.com/office/powerpoint/2010/main" val="50536439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5396A-F63F-7E49-8812-A3E768407A6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99CEA53-86BB-F841-8C44-BD5BCCD6E30C}"/>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020B212-4346-1E40-ABD8-A0CB14191B83}"/>
              </a:ext>
            </a:extLst>
          </p:cNvPr>
          <p:cNvSpPr>
            <a:spLocks noGrp="1"/>
          </p:cNvSpPr>
          <p:nvPr>
            <p:ph type="dt" sz="half" idx="10"/>
          </p:nvPr>
        </p:nvSpPr>
        <p:spPr/>
        <p:txBody>
          <a:bodyPr/>
          <a:lstStyle>
            <a:lvl1pPr>
              <a:defRPr/>
            </a:lvl1pPr>
          </a:lstStyle>
          <a:p>
            <a:pPr>
              <a:defRPr/>
            </a:pPr>
            <a:endParaRPr lang="en-US"/>
          </a:p>
        </p:txBody>
      </p:sp>
      <p:sp>
        <p:nvSpPr>
          <p:cNvPr id="5" name="Footer Placeholder 4">
            <a:extLst>
              <a:ext uri="{FF2B5EF4-FFF2-40B4-BE49-F238E27FC236}">
                <a16:creationId xmlns:a16="http://schemas.microsoft.com/office/drawing/2014/main" id="{667EC575-C379-AB41-A682-959FE5B25C3E}"/>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B0B8C770-DA9C-0342-A984-C8720C64D631}"/>
              </a:ext>
            </a:extLst>
          </p:cNvPr>
          <p:cNvSpPr>
            <a:spLocks noGrp="1"/>
          </p:cNvSpPr>
          <p:nvPr>
            <p:ph type="sldNum" sz="quarter" idx="12"/>
          </p:nvPr>
        </p:nvSpPr>
        <p:spPr/>
        <p:txBody>
          <a:bodyPr/>
          <a:lstStyle>
            <a:lvl1pPr>
              <a:defRPr/>
            </a:lvl1pPr>
          </a:lstStyle>
          <a:p>
            <a:pPr>
              <a:defRPr/>
            </a:pPr>
            <a:fld id="{3BD1736B-2146-4B4D-A27E-B8E6E3A5D4C4}" type="slidenum">
              <a:rPr lang="en-US"/>
              <a:pPr>
                <a:defRPr/>
              </a:pPr>
              <a:t>‹#›</a:t>
            </a:fld>
            <a:endParaRPr lang="en-US"/>
          </a:p>
        </p:txBody>
      </p:sp>
    </p:spTree>
    <p:extLst>
      <p:ext uri="{BB962C8B-B14F-4D97-AF65-F5344CB8AC3E}">
        <p14:creationId xmlns:p14="http://schemas.microsoft.com/office/powerpoint/2010/main" val="235423757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AB0D1F5-4E33-5548-B60F-3A6315F84107}"/>
              </a:ext>
            </a:extLst>
          </p:cNvPr>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D630BDE-5AA4-1849-8900-A7B8640F51CC}"/>
              </a:ext>
            </a:extLst>
          </p:cNvPr>
          <p:cNvSpPr>
            <a:spLocks noGrp="1"/>
          </p:cNvSpPr>
          <p:nvPr>
            <p:ph type="body" orient="vert" idx="1"/>
          </p:nvPr>
        </p:nvSpPr>
        <p:spPr>
          <a:xfrm>
            <a:off x="628650" y="365125"/>
            <a:ext cx="57626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3B0CB0C-DFEC-774C-A222-E554FD61D2CC}"/>
              </a:ext>
            </a:extLst>
          </p:cNvPr>
          <p:cNvSpPr>
            <a:spLocks noGrp="1"/>
          </p:cNvSpPr>
          <p:nvPr>
            <p:ph type="dt" sz="half" idx="10"/>
          </p:nvPr>
        </p:nvSpPr>
        <p:spPr/>
        <p:txBody>
          <a:bodyPr/>
          <a:lstStyle>
            <a:lvl1pPr>
              <a:defRPr/>
            </a:lvl1pPr>
          </a:lstStyle>
          <a:p>
            <a:pPr>
              <a:defRPr/>
            </a:pPr>
            <a:endParaRPr lang="en-US"/>
          </a:p>
        </p:txBody>
      </p:sp>
      <p:sp>
        <p:nvSpPr>
          <p:cNvPr id="5" name="Footer Placeholder 4">
            <a:extLst>
              <a:ext uri="{FF2B5EF4-FFF2-40B4-BE49-F238E27FC236}">
                <a16:creationId xmlns:a16="http://schemas.microsoft.com/office/drawing/2014/main" id="{06702E01-DEE1-4148-BCFE-F4D7C6E3B75C}"/>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A10E4B02-8E0A-EC48-B1B3-5C2547F4FE09}"/>
              </a:ext>
            </a:extLst>
          </p:cNvPr>
          <p:cNvSpPr>
            <a:spLocks noGrp="1"/>
          </p:cNvSpPr>
          <p:nvPr>
            <p:ph type="sldNum" sz="quarter" idx="12"/>
          </p:nvPr>
        </p:nvSpPr>
        <p:spPr/>
        <p:txBody>
          <a:bodyPr/>
          <a:lstStyle>
            <a:lvl1pPr>
              <a:defRPr/>
            </a:lvl1pPr>
          </a:lstStyle>
          <a:p>
            <a:pPr>
              <a:defRPr/>
            </a:pPr>
            <a:fld id="{1397B102-DE93-6344-8794-54F095E626A7}" type="slidenum">
              <a:rPr lang="en-US"/>
              <a:pPr>
                <a:defRPr/>
              </a:pPr>
              <a:t>‹#›</a:t>
            </a:fld>
            <a:endParaRPr lang="en-US"/>
          </a:p>
        </p:txBody>
      </p:sp>
    </p:spTree>
    <p:extLst>
      <p:ext uri="{BB962C8B-B14F-4D97-AF65-F5344CB8AC3E}">
        <p14:creationId xmlns:p14="http://schemas.microsoft.com/office/powerpoint/2010/main" val="24213548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88471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708012"/>
            <a:ext cx="7772400" cy="1470025"/>
          </a:xfrm>
        </p:spPr>
        <p:txBody>
          <a:bodyPr/>
          <a:lstStyle>
            <a:lvl1pPr>
              <a:defRPr b="1" i="0">
                <a:solidFill>
                  <a:srgbClr val="FF0000"/>
                </a:solidFill>
                <a:latin typeface="Calibri" pitchFamily="34" charset="0"/>
                <a:cs typeface="Calibri" panose="020F0502020204030204" pitchFamily="34" charset="0"/>
              </a:defRPr>
            </a:lvl1pPr>
          </a:lstStyle>
          <a:p>
            <a:r>
              <a:rPr lang="en-US"/>
              <a:t>Click to edit Master title style</a:t>
            </a:r>
            <a:endParaRPr lang="en-US" dirty="0"/>
          </a:p>
        </p:txBody>
      </p:sp>
      <p:sp>
        <p:nvSpPr>
          <p:cNvPr id="3" name="Subtitle 2"/>
          <p:cNvSpPr>
            <a:spLocks noGrp="1"/>
          </p:cNvSpPr>
          <p:nvPr>
            <p:ph type="subTitle" idx="1"/>
          </p:nvPr>
        </p:nvSpPr>
        <p:spPr>
          <a:xfrm>
            <a:off x="685800" y="3886200"/>
            <a:ext cx="7677492" cy="1752600"/>
          </a:xfrm>
        </p:spPr>
        <p:txBody>
          <a:bodyPr/>
          <a:lstStyle>
            <a:lvl1pPr marL="0" indent="0" algn="l">
              <a:buNone/>
              <a:defRPr sz="2000" b="0">
                <a:latin typeface="Calibri" pitchFamily="34" charset="0"/>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endParaRPr lang="en-US" dirty="0"/>
          </a:p>
        </p:txBody>
      </p:sp>
    </p:spTree>
    <p:extLst>
      <p:ext uri="{BB962C8B-B14F-4D97-AF65-F5344CB8AC3E}">
        <p14:creationId xmlns:p14="http://schemas.microsoft.com/office/powerpoint/2010/main" val="38589984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A1DD08-A91D-F340-BE57-66A5CF41CBAC}"/>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7720249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Edit Master text styles</a:t>
            </a:r>
          </a:p>
        </p:txBody>
      </p:sp>
    </p:spTree>
    <p:extLst>
      <p:ext uri="{BB962C8B-B14F-4D97-AF65-F5344CB8AC3E}">
        <p14:creationId xmlns:p14="http://schemas.microsoft.com/office/powerpoint/2010/main" val="38231122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latin typeface="Calibri" panose="020F0502020204030204" pitchFamily="34" charset="0"/>
                <a:cs typeface="Calibri" panose="020F0502020204030204" pitchFamily="34" charset="0"/>
              </a:defRPr>
            </a:lvl1pPr>
          </a:lstStyle>
          <a:p>
            <a:r>
              <a:rPr lang="en-US"/>
              <a:t>Click to edit Master title style</a:t>
            </a:r>
            <a:endParaRPr lang="en-US" dirty="0"/>
          </a:p>
        </p:txBody>
      </p:sp>
      <p:sp>
        <p:nvSpPr>
          <p:cNvPr id="3" name="Content Placeholder 2"/>
          <p:cNvSpPr>
            <a:spLocks noGrp="1"/>
          </p:cNvSpPr>
          <p:nvPr>
            <p:ph sz="half" idx="1"/>
          </p:nvPr>
        </p:nvSpPr>
        <p:spPr>
          <a:xfrm>
            <a:off x="638175" y="1362075"/>
            <a:ext cx="3871913" cy="49720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2488" y="1362075"/>
            <a:ext cx="3871912" cy="49720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159912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13576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396875" y="228600"/>
            <a:ext cx="8747125" cy="762000"/>
          </a:xfrm>
        </p:spPr>
        <p:txBody>
          <a:bodyPr/>
          <a:lstStyle/>
          <a:p>
            <a:r>
              <a:rPr lang="en-US"/>
              <a:t>Click to edit Master title style</a:t>
            </a:r>
          </a:p>
        </p:txBody>
      </p:sp>
      <p:sp>
        <p:nvSpPr>
          <p:cNvPr id="3" name="Content Placeholder 2"/>
          <p:cNvSpPr>
            <a:spLocks noGrp="1"/>
          </p:cNvSpPr>
          <p:nvPr>
            <p:ph sz="half" idx="1"/>
          </p:nvPr>
        </p:nvSpPr>
        <p:spPr>
          <a:xfrm>
            <a:off x="638175" y="1362075"/>
            <a:ext cx="3871913" cy="497205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62488" y="1362075"/>
            <a:ext cx="3871912" cy="24098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62488" y="3924300"/>
            <a:ext cx="3871912" cy="24098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884258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2F63E47-E0A2-3A4B-AB04-04CEE7B8E424}"/>
              </a:ext>
            </a:extLst>
          </p:cNvPr>
          <p:cNvSpPr>
            <a:spLocks noGrp="1" noChangeArrowheads="1"/>
          </p:cNvSpPr>
          <p:nvPr>
            <p:ph type="title"/>
          </p:nvPr>
        </p:nvSpPr>
        <p:spPr bwMode="auto">
          <a:xfrm>
            <a:off x="360363" y="188913"/>
            <a:ext cx="8423275" cy="719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endParaRPr lang="en-US" altLang="en-US" dirty="0"/>
          </a:p>
        </p:txBody>
      </p:sp>
      <p:sp>
        <p:nvSpPr>
          <p:cNvPr id="1027" name="Rectangle 3">
            <a:extLst>
              <a:ext uri="{FF2B5EF4-FFF2-40B4-BE49-F238E27FC236}">
                <a16:creationId xmlns:a16="http://schemas.microsoft.com/office/drawing/2014/main" id="{8043D14F-13C2-5C45-B8E2-7F4AC9D5B85F}"/>
              </a:ext>
            </a:extLst>
          </p:cNvPr>
          <p:cNvSpPr>
            <a:spLocks noGrp="1" noChangeArrowheads="1"/>
          </p:cNvSpPr>
          <p:nvPr>
            <p:ph type="body" idx="1"/>
          </p:nvPr>
        </p:nvSpPr>
        <p:spPr bwMode="auto">
          <a:xfrm>
            <a:off x="360363" y="1034368"/>
            <a:ext cx="8386763" cy="5329014"/>
          </a:xfrm>
          <a:prstGeom prst="rect">
            <a:avLst/>
          </a:prstGeom>
          <a:noFill/>
          <a:ln>
            <a:noFill/>
          </a:ln>
        </p:spPr>
        <p:txBody>
          <a:bodyPr vert="horz" wrap="square" lIns="91440" tIns="45720" rIns="91440" bIns="45720" numCol="1" anchor="t" anchorCtr="0" compatLnSpc="1">
            <a:prstTxWarp prst="textNoShape">
              <a:avLst/>
            </a:prstTxWarp>
          </a:bodyPr>
          <a:lstStyle/>
          <a:p>
            <a:pPr lvl="0"/>
            <a:r>
              <a:rPr lang="en-US" altLang="en-US" dirty="0"/>
              <a:t>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1029" name="Rectangle 5">
            <a:extLst>
              <a:ext uri="{FF2B5EF4-FFF2-40B4-BE49-F238E27FC236}">
                <a16:creationId xmlns:a16="http://schemas.microsoft.com/office/drawing/2014/main" id="{732B09C0-D40A-9140-874A-42860032D95F}"/>
              </a:ext>
            </a:extLst>
          </p:cNvPr>
          <p:cNvSpPr>
            <a:spLocks noChangeArrowheads="1"/>
          </p:cNvSpPr>
          <p:nvPr/>
        </p:nvSpPr>
        <p:spPr bwMode="auto">
          <a:xfrm>
            <a:off x="8747126" y="6489700"/>
            <a:ext cx="366713"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b="1">
                <a:solidFill>
                  <a:schemeClr val="tx1"/>
                </a:solidFill>
                <a:latin typeface="Arial Narrow" panose="020B0604020202020204" pitchFamily="34" charset="0"/>
              </a:defRPr>
            </a:lvl1pPr>
            <a:lvl2pPr marL="742950" indent="-285750">
              <a:defRPr sz="2400" b="1">
                <a:solidFill>
                  <a:schemeClr val="tx1"/>
                </a:solidFill>
                <a:latin typeface="Arial Narrow" panose="020B0604020202020204" pitchFamily="34" charset="0"/>
              </a:defRPr>
            </a:lvl2pPr>
            <a:lvl3pPr marL="1143000" indent="-228600">
              <a:defRPr sz="2400" b="1">
                <a:solidFill>
                  <a:schemeClr val="tx1"/>
                </a:solidFill>
                <a:latin typeface="Arial Narrow" panose="020B0604020202020204" pitchFamily="34" charset="0"/>
              </a:defRPr>
            </a:lvl3pPr>
            <a:lvl4pPr marL="1600200" indent="-228600">
              <a:defRPr sz="2400" b="1">
                <a:solidFill>
                  <a:schemeClr val="tx1"/>
                </a:solidFill>
                <a:latin typeface="Arial Narrow" panose="020B0604020202020204" pitchFamily="34" charset="0"/>
              </a:defRPr>
            </a:lvl4pPr>
            <a:lvl5pPr marL="2057400" indent="-228600">
              <a:defRPr sz="2400" b="1">
                <a:solidFill>
                  <a:schemeClr val="tx1"/>
                </a:solidFill>
                <a:latin typeface="Arial Narrow" panose="020B0604020202020204" pitchFamily="34" charset="0"/>
              </a:defRPr>
            </a:lvl5pPr>
            <a:lvl6pPr marL="2514600" indent="-228600" eaLnBrk="0" fontAlgn="base" hangingPunct="0">
              <a:spcBef>
                <a:spcPct val="0"/>
              </a:spcBef>
              <a:spcAft>
                <a:spcPct val="0"/>
              </a:spcAft>
              <a:defRPr sz="2400" b="1">
                <a:solidFill>
                  <a:schemeClr val="tx1"/>
                </a:solidFill>
                <a:latin typeface="Arial Narrow" panose="020B0604020202020204" pitchFamily="34" charset="0"/>
              </a:defRPr>
            </a:lvl6pPr>
            <a:lvl7pPr marL="2971800" indent="-228600" eaLnBrk="0" fontAlgn="base" hangingPunct="0">
              <a:spcBef>
                <a:spcPct val="0"/>
              </a:spcBef>
              <a:spcAft>
                <a:spcPct val="0"/>
              </a:spcAft>
              <a:defRPr sz="2400" b="1">
                <a:solidFill>
                  <a:schemeClr val="tx1"/>
                </a:solidFill>
                <a:latin typeface="Arial Narrow" panose="020B0604020202020204" pitchFamily="34" charset="0"/>
              </a:defRPr>
            </a:lvl7pPr>
            <a:lvl8pPr marL="3429000" indent="-228600" eaLnBrk="0" fontAlgn="base" hangingPunct="0">
              <a:spcBef>
                <a:spcPct val="0"/>
              </a:spcBef>
              <a:spcAft>
                <a:spcPct val="0"/>
              </a:spcAft>
              <a:defRPr sz="2400" b="1">
                <a:solidFill>
                  <a:schemeClr val="tx1"/>
                </a:solidFill>
                <a:latin typeface="Arial Narrow" panose="020B0604020202020204" pitchFamily="34" charset="0"/>
              </a:defRPr>
            </a:lvl8pPr>
            <a:lvl9pPr marL="3886200" indent="-228600" eaLnBrk="0" fontAlgn="base" hangingPunct="0">
              <a:spcBef>
                <a:spcPct val="0"/>
              </a:spcBef>
              <a:spcAft>
                <a:spcPct val="0"/>
              </a:spcAft>
              <a:defRPr sz="2400" b="1">
                <a:solidFill>
                  <a:schemeClr val="tx1"/>
                </a:solidFill>
                <a:latin typeface="Arial Narrow" panose="020B0604020202020204" pitchFamily="34" charset="0"/>
              </a:defRPr>
            </a:lvl9pPr>
          </a:lstStyle>
          <a:p>
            <a:pPr>
              <a:defRPr/>
            </a:pPr>
            <a:fld id="{CBA2ACFD-63AF-8343-857A-FD91222F6CBF}" type="slidenum">
              <a:rPr lang="en-US" altLang="en-US" sz="1200">
                <a:solidFill>
                  <a:srgbClr val="898989"/>
                </a:solidFill>
                <a:latin typeface="Calibri" panose="020F0502020204030204" pitchFamily="34" charset="0"/>
                <a:ea typeface="Calibri" panose="020F0502020204030204" pitchFamily="34" charset="0"/>
                <a:cs typeface="Calibri" panose="020F0502020204030204" pitchFamily="34" charset="0"/>
              </a:rPr>
              <a:pPr>
                <a:defRPr/>
              </a:pPr>
              <a:t>‹#›</a:t>
            </a:fld>
            <a:endParaRPr lang="en-US" altLang="en-US" sz="1200" dirty="0">
              <a:solidFill>
                <a:srgbClr val="898989"/>
              </a:solidFill>
              <a:latin typeface="Calibri" panose="020F0502020204030204" pitchFamily="34" charset="0"/>
              <a:ea typeface="Calibri" panose="020F0502020204030204" pitchFamily="34" charset="0"/>
              <a:cs typeface="Calibri" panose="020F0502020204030204" pitchFamily="34" charset="0"/>
            </a:endParaRPr>
          </a:p>
        </p:txBody>
      </p:sp>
    </p:spTree>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Lst>
  <p:hf sldNum="0" hdr="0" ftr="0" dt="0"/>
  <p:txStyles>
    <p:titleStyle>
      <a:lvl1pPr marL="119063" indent="-119063" algn="ctr" rtl="0" eaLnBrk="1" fontAlgn="base" hangingPunct="1">
        <a:spcBef>
          <a:spcPct val="0"/>
        </a:spcBef>
        <a:spcAft>
          <a:spcPct val="0"/>
        </a:spcAft>
        <a:defRPr sz="3200">
          <a:solidFill>
            <a:srgbClr val="FF0000"/>
          </a:solidFill>
          <a:latin typeface="Calibri" pitchFamily="34" charset="0"/>
          <a:ea typeface="Calibri" panose="020F0502020204030204" pitchFamily="34" charset="0"/>
          <a:cs typeface="Calibri" panose="020F0502020204030204" pitchFamily="34" charset="0"/>
        </a:defRPr>
      </a:lvl1pPr>
      <a:lvl2pPr marL="119063" indent="-119063" algn="ctr" rtl="0" eaLnBrk="1" fontAlgn="base" hangingPunct="1">
        <a:spcBef>
          <a:spcPct val="0"/>
        </a:spcBef>
        <a:spcAft>
          <a:spcPct val="0"/>
        </a:spcAft>
        <a:defRPr sz="3600">
          <a:solidFill>
            <a:srgbClr val="0070C0"/>
          </a:solidFill>
          <a:latin typeface="Calibri" panose="020F0502020204030204" pitchFamily="34" charset="0"/>
          <a:ea typeface="Calibri" panose="020F0502020204030204" pitchFamily="34" charset="0"/>
          <a:cs typeface="Calibri" panose="020F0502020204030204" pitchFamily="34" charset="0"/>
        </a:defRPr>
      </a:lvl2pPr>
      <a:lvl3pPr marL="119063" indent="-119063" algn="ctr" rtl="0" eaLnBrk="1" fontAlgn="base" hangingPunct="1">
        <a:spcBef>
          <a:spcPct val="0"/>
        </a:spcBef>
        <a:spcAft>
          <a:spcPct val="0"/>
        </a:spcAft>
        <a:defRPr sz="3600">
          <a:solidFill>
            <a:srgbClr val="0070C0"/>
          </a:solidFill>
          <a:latin typeface="Calibri" panose="020F0502020204030204" pitchFamily="34" charset="0"/>
          <a:ea typeface="Calibri" panose="020F0502020204030204" pitchFamily="34" charset="0"/>
          <a:cs typeface="Calibri" panose="020F0502020204030204" pitchFamily="34" charset="0"/>
        </a:defRPr>
      </a:lvl3pPr>
      <a:lvl4pPr marL="119063" indent="-119063" algn="ctr" rtl="0" eaLnBrk="1" fontAlgn="base" hangingPunct="1">
        <a:spcBef>
          <a:spcPct val="0"/>
        </a:spcBef>
        <a:spcAft>
          <a:spcPct val="0"/>
        </a:spcAft>
        <a:defRPr sz="3600">
          <a:solidFill>
            <a:srgbClr val="0070C0"/>
          </a:solidFill>
          <a:latin typeface="Calibri" panose="020F0502020204030204" pitchFamily="34" charset="0"/>
          <a:ea typeface="Calibri" panose="020F0502020204030204" pitchFamily="34" charset="0"/>
          <a:cs typeface="Calibri" panose="020F0502020204030204" pitchFamily="34" charset="0"/>
        </a:defRPr>
      </a:lvl4pPr>
      <a:lvl5pPr marL="119063" indent="-119063" algn="ctr" rtl="0" eaLnBrk="1" fontAlgn="base" hangingPunct="1">
        <a:spcBef>
          <a:spcPct val="0"/>
        </a:spcBef>
        <a:spcAft>
          <a:spcPct val="0"/>
        </a:spcAft>
        <a:defRPr sz="3600">
          <a:solidFill>
            <a:srgbClr val="0070C0"/>
          </a:solidFill>
          <a:latin typeface="Calibri" panose="020F0502020204030204" pitchFamily="34" charset="0"/>
          <a:ea typeface="Calibri" panose="020F0502020204030204" pitchFamily="34" charset="0"/>
          <a:cs typeface="Calibri" panose="020F0502020204030204" pitchFamily="34" charset="0"/>
        </a:defRPr>
      </a:lvl5pPr>
      <a:lvl6pPr marL="576263" algn="l" rtl="0" eaLnBrk="1" fontAlgn="base" hangingPunct="1">
        <a:spcBef>
          <a:spcPct val="0"/>
        </a:spcBef>
        <a:spcAft>
          <a:spcPct val="0"/>
        </a:spcAft>
        <a:defRPr sz="3600" b="1">
          <a:solidFill>
            <a:schemeClr val="tx1"/>
          </a:solidFill>
          <a:latin typeface="Arial Narrow" pitchFamily="34" charset="0"/>
        </a:defRPr>
      </a:lvl6pPr>
      <a:lvl7pPr marL="1033463" algn="l" rtl="0" eaLnBrk="1" fontAlgn="base" hangingPunct="1">
        <a:spcBef>
          <a:spcPct val="0"/>
        </a:spcBef>
        <a:spcAft>
          <a:spcPct val="0"/>
        </a:spcAft>
        <a:defRPr sz="3600" b="1">
          <a:solidFill>
            <a:schemeClr val="tx1"/>
          </a:solidFill>
          <a:latin typeface="Arial Narrow" pitchFamily="34" charset="0"/>
        </a:defRPr>
      </a:lvl7pPr>
      <a:lvl8pPr marL="1490663" algn="l" rtl="0" eaLnBrk="1" fontAlgn="base" hangingPunct="1">
        <a:spcBef>
          <a:spcPct val="0"/>
        </a:spcBef>
        <a:spcAft>
          <a:spcPct val="0"/>
        </a:spcAft>
        <a:defRPr sz="3600" b="1">
          <a:solidFill>
            <a:schemeClr val="tx1"/>
          </a:solidFill>
          <a:latin typeface="Arial Narrow" pitchFamily="34" charset="0"/>
        </a:defRPr>
      </a:lvl8pPr>
      <a:lvl9pPr marL="1947863" algn="l" rtl="0" eaLnBrk="1" fontAlgn="base" hangingPunct="1">
        <a:spcBef>
          <a:spcPct val="0"/>
        </a:spcBef>
        <a:spcAft>
          <a:spcPct val="0"/>
        </a:spcAft>
        <a:defRPr sz="3600" b="1">
          <a:solidFill>
            <a:schemeClr val="tx1"/>
          </a:solidFill>
          <a:latin typeface="Arial Narrow" pitchFamily="34" charset="0"/>
        </a:defRPr>
      </a:lvl9pPr>
    </p:titleStyle>
    <p:bodyStyle>
      <a:lvl1pPr marL="342900" indent="-342900" algn="l" rtl="0" eaLnBrk="1" fontAlgn="base" hangingPunct="1">
        <a:spcBef>
          <a:spcPct val="20000"/>
        </a:spcBef>
        <a:spcAft>
          <a:spcPct val="0"/>
        </a:spcAft>
        <a:buClr>
          <a:srgbClr val="F06E07"/>
        </a:buClr>
        <a:buSzPct val="60000"/>
        <a:buFont typeface="Wingdings 2" pitchFamily="2" charset="2"/>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1pPr>
      <a:lvl2pPr marL="742950" indent="-285750" algn="l" rtl="0" eaLnBrk="1" fontAlgn="base" hangingPunct="1">
        <a:spcBef>
          <a:spcPct val="20000"/>
        </a:spcBef>
        <a:spcAft>
          <a:spcPct val="0"/>
        </a:spcAft>
        <a:buClr>
          <a:srgbClr val="990000"/>
        </a:buClr>
        <a:buSzPct val="110000"/>
        <a:buFont typeface="Wingdings" pitchFamily="2" charset="2"/>
        <a:buChar char="§"/>
        <a:defRPr sz="2000" baseline="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lgn="l" rtl="0" eaLnBrk="1" fontAlgn="base" hangingPunct="1">
        <a:spcBef>
          <a:spcPct val="20000"/>
        </a:spcBef>
        <a:spcAft>
          <a:spcPct val="0"/>
        </a:spcAft>
        <a:buClr>
          <a:srgbClr val="0070C0"/>
        </a:buClr>
        <a:buSzPct val="80000"/>
        <a:buFont typeface="Wingdings" pitchFamily="2" charset="2"/>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lgn="l" rtl="0" eaLnBrk="1" fontAlgn="base" hangingPunct="1">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lgn="l" rtl="0" eaLnBrk="1" fontAlgn="base" hangingPunct="1">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50" name="Title Placeholder 1">
            <a:extLst>
              <a:ext uri="{FF2B5EF4-FFF2-40B4-BE49-F238E27FC236}">
                <a16:creationId xmlns:a16="http://schemas.microsoft.com/office/drawing/2014/main" id="{EDD680B8-A515-4945-A5F5-45C68C890B76}"/>
              </a:ext>
            </a:extLst>
          </p:cNvPr>
          <p:cNvSpPr>
            <a:spLocks noGrp="1" noChangeArrowheads="1"/>
          </p:cNvSpPr>
          <p:nvPr>
            <p:ph type="title"/>
          </p:nvPr>
        </p:nvSpPr>
        <p:spPr bwMode="auto">
          <a:xfrm>
            <a:off x="628650" y="365125"/>
            <a:ext cx="78867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1" name="Text Placeholder 2">
            <a:extLst>
              <a:ext uri="{FF2B5EF4-FFF2-40B4-BE49-F238E27FC236}">
                <a16:creationId xmlns:a16="http://schemas.microsoft.com/office/drawing/2014/main" id="{E396017F-A8DC-2E44-9077-E911E623790D}"/>
              </a:ext>
            </a:extLst>
          </p:cNvPr>
          <p:cNvSpPr>
            <a:spLocks noGrp="1" noChangeArrowheads="1"/>
          </p:cNvSpPr>
          <p:nvPr>
            <p:ph type="body" idx="1"/>
          </p:nvPr>
        </p:nvSpPr>
        <p:spPr bwMode="auto">
          <a:xfrm>
            <a:off x="628650" y="1825625"/>
            <a:ext cx="78867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a:extLst>
              <a:ext uri="{FF2B5EF4-FFF2-40B4-BE49-F238E27FC236}">
                <a16:creationId xmlns:a16="http://schemas.microsoft.com/office/drawing/2014/main" id="{F8C021C1-E507-A943-B791-6BF9469BC2C8}"/>
              </a:ext>
            </a:extLst>
          </p:cNvPr>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defRPr/>
            </a:pPr>
            <a:endParaRPr lang="en-US"/>
          </a:p>
        </p:txBody>
      </p:sp>
      <p:sp>
        <p:nvSpPr>
          <p:cNvPr id="5" name="Footer Placeholder 4">
            <a:extLst>
              <a:ext uri="{FF2B5EF4-FFF2-40B4-BE49-F238E27FC236}">
                <a16:creationId xmlns:a16="http://schemas.microsoft.com/office/drawing/2014/main" id="{844EDE54-8E2C-874D-892A-E2642BFEAD45}"/>
              </a:ext>
            </a:extLst>
          </p:cNvPr>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endParaRPr lang="en-US"/>
          </a:p>
        </p:txBody>
      </p:sp>
      <p:sp>
        <p:nvSpPr>
          <p:cNvPr id="6" name="Slide Number Placeholder 5">
            <a:extLst>
              <a:ext uri="{FF2B5EF4-FFF2-40B4-BE49-F238E27FC236}">
                <a16:creationId xmlns:a16="http://schemas.microsoft.com/office/drawing/2014/main" id="{0CD1BDB9-DFC6-FB49-814A-B5943A238CC0}"/>
              </a:ext>
            </a:extLst>
          </p:cNvPr>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defRPr/>
            </a:pPr>
            <a:fld id="{89DE8750-D7AF-1C4A-A5A0-85F7F49622FB}"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Lst>
  <p:hf sldNum="0" hdr="0" ftr="0" dt="0"/>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2.gif"/><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8" Type="http://schemas.openxmlformats.org/officeDocument/2006/relationships/image" Target="../media/image19.emf"/><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emf"/><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 Id="rId9" Type="http://schemas.openxmlformats.org/officeDocument/2006/relationships/image" Target="../media/image20.png"/></Relationships>
</file>

<file path=ppt/slides/_rels/slide24.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jpeg"/><Relationship Id="rId7" Type="http://schemas.openxmlformats.org/officeDocument/2006/relationships/image" Target="../media/image25.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24.png"/><Relationship Id="rId11" Type="http://schemas.openxmlformats.org/officeDocument/2006/relationships/image" Target="../media/image29.png"/><Relationship Id="rId5" Type="http://schemas.openxmlformats.org/officeDocument/2006/relationships/image" Target="../media/image23.png"/><Relationship Id="rId10" Type="http://schemas.openxmlformats.org/officeDocument/2006/relationships/image" Target="../media/image28.png"/><Relationship Id="rId4" Type="http://schemas.openxmlformats.org/officeDocument/2006/relationships/image" Target="../media/image22.png"/><Relationship Id="rId9" Type="http://schemas.openxmlformats.org/officeDocument/2006/relationships/image" Target="../media/image27.png"/></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5.emf"/><Relationship Id="rId2" Type="http://schemas.openxmlformats.org/officeDocument/2006/relationships/image" Target="../media/image30.png"/><Relationship Id="rId1" Type="http://schemas.openxmlformats.org/officeDocument/2006/relationships/slideLayout" Target="../slideLayouts/slideLayout3.xml"/><Relationship Id="rId6" Type="http://schemas.openxmlformats.org/officeDocument/2006/relationships/image" Target="../media/image34.emf"/><Relationship Id="rId5" Type="http://schemas.openxmlformats.org/officeDocument/2006/relationships/image" Target="../media/image33.png"/><Relationship Id="rId4" Type="http://schemas.openxmlformats.org/officeDocument/2006/relationships/image" Target="../media/image32.png"/></Relationships>
</file>

<file path=ppt/slides/_rels/slide26.xml.rels><?xml version="1.0" encoding="UTF-8" standalone="yes"?>
<Relationships xmlns="http://schemas.openxmlformats.org/package/2006/relationships"><Relationship Id="rId3" Type="http://schemas.openxmlformats.org/officeDocument/2006/relationships/hyperlink" Target="https://www.forbes.com/sites/jacobmorgan/2014/05/13/simple-explanation-internet-things-that-anyone-can-understand/#ef2433f1d091" TargetMode="External"/><Relationship Id="rId2" Type="http://schemas.openxmlformats.org/officeDocument/2006/relationships/image" Target="../media/image36.jp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38.png"/></Relationships>
</file>

<file path=ppt/slides/_rels/slide29.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42.png"/><Relationship Id="rId5" Type="http://schemas.openxmlformats.org/officeDocument/2006/relationships/image" Target="../media/image41.png"/><Relationship Id="rId10" Type="http://schemas.openxmlformats.org/officeDocument/2006/relationships/image" Target="../media/image45.png"/><Relationship Id="rId4" Type="http://schemas.openxmlformats.org/officeDocument/2006/relationships/image" Target="../media/image40.png"/><Relationship Id="rId9" Type="http://schemas.openxmlformats.org/officeDocument/2006/relationships/image" Target="../media/image4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png"/><Relationship Id="rId1" Type="http://schemas.openxmlformats.org/officeDocument/2006/relationships/slideLayout" Target="../slideLayouts/slideLayout11.xml"/><Relationship Id="rId5" Type="http://schemas.openxmlformats.org/officeDocument/2006/relationships/image" Target="../media/image50.png"/><Relationship Id="rId4" Type="http://schemas.openxmlformats.org/officeDocument/2006/relationships/image" Target="../media/image49.jpe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3.png"/><Relationship Id="rId7" Type="http://schemas.openxmlformats.org/officeDocument/2006/relationships/image" Target="../media/image55.png"/><Relationship Id="rId2" Type="http://schemas.openxmlformats.org/officeDocument/2006/relationships/notesSlide" Target="../notesSlides/notesSlide5.xml"/><Relationship Id="rId1" Type="http://schemas.openxmlformats.org/officeDocument/2006/relationships/slideLayout" Target="../slideLayouts/slideLayout11.xml"/><Relationship Id="rId6" Type="http://schemas.openxmlformats.org/officeDocument/2006/relationships/image" Target="../media/image16.png"/><Relationship Id="rId5" Type="http://schemas.openxmlformats.org/officeDocument/2006/relationships/image" Target="../media/image54.png"/><Relationship Id="rId10" Type="http://schemas.openxmlformats.org/officeDocument/2006/relationships/image" Target="../media/image58.png"/><Relationship Id="rId4" Type="http://schemas.openxmlformats.org/officeDocument/2006/relationships/image" Target="../media/image40.png"/><Relationship Id="rId9" Type="http://schemas.openxmlformats.org/officeDocument/2006/relationships/image" Target="../media/image57.png"/></Relationships>
</file>

<file path=ppt/slides/_rels/slide41.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60.png"/><Relationship Id="rId7" Type="http://schemas.openxmlformats.org/officeDocument/2006/relationships/image" Target="../media/image62.png"/><Relationship Id="rId2" Type="http://schemas.openxmlformats.org/officeDocument/2006/relationships/image" Target="../media/image59.png"/><Relationship Id="rId1" Type="http://schemas.openxmlformats.org/officeDocument/2006/relationships/slideLayout" Target="../slideLayouts/slideLayout4.xml"/><Relationship Id="rId6" Type="http://schemas.openxmlformats.org/officeDocument/2006/relationships/image" Target="../media/image54.png"/><Relationship Id="rId11" Type="http://schemas.openxmlformats.org/officeDocument/2006/relationships/image" Target="../media/image66.png"/><Relationship Id="rId5" Type="http://schemas.openxmlformats.org/officeDocument/2006/relationships/image" Target="../media/image53.png"/><Relationship Id="rId10" Type="http://schemas.openxmlformats.org/officeDocument/2006/relationships/image" Target="../media/image65.png"/><Relationship Id="rId4" Type="http://schemas.openxmlformats.org/officeDocument/2006/relationships/image" Target="../media/image61.png"/><Relationship Id="rId9" Type="http://schemas.openxmlformats.org/officeDocument/2006/relationships/image" Target="../media/image6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47.png"/><Relationship Id="rId1" Type="http://schemas.openxmlformats.org/officeDocument/2006/relationships/slideLayout" Target="../slideLayouts/slideLayout2.xml"/><Relationship Id="rId4" Type="http://schemas.openxmlformats.org/officeDocument/2006/relationships/image" Target="../media/image68.jpeg"/></Relationships>
</file>

<file path=ppt/slides/_rels/slide6.xml.rels><?xml version="1.0" encoding="UTF-8" standalone="yes"?>
<Relationships xmlns="http://schemas.openxmlformats.org/package/2006/relationships"><Relationship Id="rId3" Type="http://schemas.openxmlformats.org/officeDocument/2006/relationships/hyperlink" Target="https://www.chipsetc.com/computer-chips-inside-the-car.html" TargetMode="External"/><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Title 2">
            <a:extLst>
              <a:ext uri="{FF2B5EF4-FFF2-40B4-BE49-F238E27FC236}">
                <a16:creationId xmlns:a16="http://schemas.microsoft.com/office/drawing/2014/main" id="{F8B1FADD-336E-3942-9E1E-6259D3742A45}"/>
              </a:ext>
            </a:extLst>
          </p:cNvPr>
          <p:cNvSpPr>
            <a:spLocks noGrp="1" noChangeArrowheads="1"/>
          </p:cNvSpPr>
          <p:nvPr>
            <p:ph type="ctrTitle"/>
          </p:nvPr>
        </p:nvSpPr>
        <p:spPr>
          <a:xfrm>
            <a:off x="827584" y="1844824"/>
            <a:ext cx="7772400" cy="1470025"/>
          </a:xfrm>
        </p:spPr>
        <p:txBody>
          <a:bodyPr/>
          <a:lstStyle/>
          <a:p>
            <a:pPr marL="0" indent="0" algn="l"/>
            <a:r>
              <a:rPr lang="en-US" altLang="en-US" sz="2400" b="0" dirty="0"/>
              <a:t>CS441 Foundations of Digital Transformation</a:t>
            </a:r>
            <a:br>
              <a:rPr lang="en-US" altLang="en-US" sz="3000" dirty="0">
                <a:solidFill>
                  <a:srgbClr val="0070C0"/>
                </a:solidFill>
              </a:rPr>
            </a:br>
            <a:r>
              <a:rPr lang="en-US" altLang="en-US" sz="3000" dirty="0">
                <a:solidFill>
                  <a:srgbClr val="0070C0"/>
                </a:solidFill>
              </a:rPr>
              <a:t>Lecture 12: The Internet of Things</a:t>
            </a:r>
            <a:br>
              <a:rPr lang="en-US" altLang="en-US" sz="3000" dirty="0">
                <a:solidFill>
                  <a:srgbClr val="0070C0"/>
                </a:solidFill>
              </a:rPr>
            </a:br>
            <a:endParaRPr lang="en-US" altLang="en-US" sz="3000" dirty="0">
              <a:solidFill>
                <a:srgbClr val="FF0000"/>
              </a:solidFill>
            </a:endParaRPr>
          </a:p>
        </p:txBody>
      </p:sp>
      <p:sp>
        <p:nvSpPr>
          <p:cNvPr id="5122" name="Subtitle 2">
            <a:extLst>
              <a:ext uri="{FF2B5EF4-FFF2-40B4-BE49-F238E27FC236}">
                <a16:creationId xmlns:a16="http://schemas.microsoft.com/office/drawing/2014/main" id="{EAD7D7ED-FF36-344E-9476-A56AA17B7A3F}"/>
              </a:ext>
            </a:extLst>
          </p:cNvPr>
          <p:cNvSpPr>
            <a:spLocks noGrp="1" noChangeArrowheads="1"/>
          </p:cNvSpPr>
          <p:nvPr>
            <p:ph type="subTitle" idx="1"/>
          </p:nvPr>
        </p:nvSpPr>
        <p:spPr>
          <a:xfrm>
            <a:off x="594290" y="4869160"/>
            <a:ext cx="7677492" cy="1752600"/>
          </a:xfrm>
        </p:spPr>
        <p:txBody>
          <a:bodyPr/>
          <a:lstStyle/>
          <a:p>
            <a:pPr algn="r"/>
            <a:r>
              <a:rPr lang="en-US" altLang="en-US" b="1" dirty="0"/>
              <a:t>Ravi Mittal</a:t>
            </a:r>
          </a:p>
          <a:p>
            <a:pPr algn="r"/>
            <a:r>
              <a:rPr lang="en-US" altLang="en-US" dirty="0" err="1"/>
              <a:t>ravi.mittal@iitgoa.ac.in</a:t>
            </a:r>
            <a:endParaRPr lang="en-US" altLang="en-US" dirty="0"/>
          </a:p>
          <a:p>
            <a:pPr algn="r"/>
            <a:r>
              <a:rPr lang="en-US" altLang="en-US" dirty="0"/>
              <a:t>Indian Institute of Technology, Goa</a:t>
            </a:r>
          </a:p>
        </p:txBody>
      </p:sp>
      <p:pic>
        <p:nvPicPr>
          <p:cNvPr id="4" name="Picture 5" descr="surrey powerpoint5">
            <a:extLst>
              <a:ext uri="{FF2B5EF4-FFF2-40B4-BE49-F238E27FC236}">
                <a16:creationId xmlns:a16="http://schemas.microsoft.com/office/drawing/2014/main" id="{690BF536-DE57-EF41-8DFB-B15265DE52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21532" r="40398" b="21155"/>
          <a:stretch>
            <a:fillRect/>
          </a:stretch>
        </p:blipFill>
        <p:spPr bwMode="auto">
          <a:xfrm>
            <a:off x="6350" y="4841875"/>
            <a:ext cx="2965450" cy="2016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E8A248D-92BD-724B-BBF4-C050B938A193}"/>
              </a:ext>
            </a:extLst>
          </p:cNvPr>
          <p:cNvSpPr>
            <a:spLocks noGrp="1"/>
          </p:cNvSpPr>
          <p:nvPr>
            <p:ph idx="1"/>
          </p:nvPr>
        </p:nvSpPr>
        <p:spPr/>
        <p:txBody>
          <a:bodyPr/>
          <a:lstStyle/>
          <a:p>
            <a:r>
              <a:rPr lang="en-GB" dirty="0"/>
              <a:t>For monitoring the crop field with the help of sensors </a:t>
            </a:r>
          </a:p>
          <a:p>
            <a:pPr lvl="1"/>
            <a:r>
              <a:rPr lang="en-GB" dirty="0"/>
              <a:t>light, humidity, temperature, soil moisture, etc</a:t>
            </a:r>
          </a:p>
          <a:p>
            <a:r>
              <a:rPr lang="en-GB" dirty="0"/>
              <a:t>Automating the irrigation system</a:t>
            </a:r>
          </a:p>
          <a:p>
            <a:pPr lvl="1"/>
            <a:r>
              <a:rPr lang="en-GB" dirty="0"/>
              <a:t>Monitoring the field conditions from anywhere</a:t>
            </a:r>
          </a:p>
          <a:p>
            <a:r>
              <a:rPr lang="en-US" dirty="0"/>
              <a:t>Benefits</a:t>
            </a:r>
          </a:p>
          <a:p>
            <a:pPr lvl="1"/>
            <a:r>
              <a:rPr lang="en-GB" dirty="0"/>
              <a:t>Better and efficient water usage</a:t>
            </a:r>
          </a:p>
          <a:p>
            <a:pPr lvl="1"/>
            <a:r>
              <a:rPr lang="en-GB" dirty="0"/>
              <a:t>Optimization of inputs and treatments</a:t>
            </a:r>
          </a:p>
          <a:p>
            <a:pPr lvl="1"/>
            <a:r>
              <a:rPr lang="en-GB" dirty="0"/>
              <a:t>Enables growers and farmers to reduce waste and enhance productivity</a:t>
            </a:r>
          </a:p>
          <a:p>
            <a:r>
              <a:rPr lang="en-GB" dirty="0"/>
              <a:t>Applications</a:t>
            </a:r>
          </a:p>
          <a:p>
            <a:pPr lvl="1" algn="just"/>
            <a:r>
              <a:rPr lang="en-US" dirty="0"/>
              <a:t>Precision farming</a:t>
            </a:r>
          </a:p>
          <a:p>
            <a:pPr lvl="1" algn="just"/>
            <a:r>
              <a:rPr lang="en-US" dirty="0"/>
              <a:t>Agricultural drones</a:t>
            </a:r>
          </a:p>
          <a:p>
            <a:pPr lvl="1" algn="just"/>
            <a:r>
              <a:rPr lang="en-US" dirty="0"/>
              <a:t>Livestock monitoring</a:t>
            </a:r>
          </a:p>
          <a:p>
            <a:pPr lvl="1" algn="just"/>
            <a:r>
              <a:rPr lang="en-US" dirty="0"/>
              <a:t>Smart greenhouses</a:t>
            </a:r>
          </a:p>
          <a:p>
            <a:pPr lvl="1"/>
            <a:endParaRPr lang="en-GB" dirty="0"/>
          </a:p>
          <a:p>
            <a:endParaRPr lang="en-US" dirty="0"/>
          </a:p>
        </p:txBody>
      </p:sp>
      <p:sp>
        <p:nvSpPr>
          <p:cNvPr id="3" name="Title 2">
            <a:extLst>
              <a:ext uri="{FF2B5EF4-FFF2-40B4-BE49-F238E27FC236}">
                <a16:creationId xmlns:a16="http://schemas.microsoft.com/office/drawing/2014/main" id="{9F63C905-9A79-B74F-8EA9-93483912D67E}"/>
              </a:ext>
            </a:extLst>
          </p:cNvPr>
          <p:cNvSpPr>
            <a:spLocks noGrp="1"/>
          </p:cNvSpPr>
          <p:nvPr>
            <p:ph type="title"/>
          </p:nvPr>
        </p:nvSpPr>
        <p:spPr/>
        <p:txBody>
          <a:bodyPr/>
          <a:lstStyle/>
          <a:p>
            <a:r>
              <a:rPr lang="en-US" dirty="0"/>
              <a:t>Smart Farming</a:t>
            </a:r>
          </a:p>
        </p:txBody>
      </p:sp>
    </p:spTree>
    <p:extLst>
      <p:ext uri="{BB962C8B-B14F-4D97-AF65-F5344CB8AC3E}">
        <p14:creationId xmlns:p14="http://schemas.microsoft.com/office/powerpoint/2010/main" val="28985745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41D62D2-821A-B64B-86D4-10D64C8C9CC5}"/>
              </a:ext>
            </a:extLst>
          </p:cNvPr>
          <p:cNvSpPr>
            <a:spLocks noGrp="1"/>
          </p:cNvSpPr>
          <p:nvPr>
            <p:ph type="title"/>
          </p:nvPr>
        </p:nvSpPr>
        <p:spPr/>
        <p:txBody>
          <a:bodyPr/>
          <a:lstStyle/>
          <a:p>
            <a:r>
              <a:rPr lang="en-US" dirty="0"/>
              <a:t>Smart home</a:t>
            </a:r>
          </a:p>
        </p:txBody>
      </p:sp>
      <p:pic>
        <p:nvPicPr>
          <p:cNvPr id="4" name="Picture 3">
            <a:extLst>
              <a:ext uri="{FF2B5EF4-FFF2-40B4-BE49-F238E27FC236}">
                <a16:creationId xmlns:a16="http://schemas.microsoft.com/office/drawing/2014/main" id="{23D70FE5-4843-734D-A46E-5C011B7CE444}"/>
              </a:ext>
            </a:extLst>
          </p:cNvPr>
          <p:cNvPicPr>
            <a:picLocks noChangeAspect="1"/>
          </p:cNvPicPr>
          <p:nvPr/>
        </p:nvPicPr>
        <p:blipFill>
          <a:blip r:embed="rId2"/>
          <a:stretch>
            <a:fillRect/>
          </a:stretch>
        </p:blipFill>
        <p:spPr>
          <a:xfrm>
            <a:off x="1536700" y="1079499"/>
            <a:ext cx="6707708" cy="5192159"/>
          </a:xfrm>
          <a:prstGeom prst="rect">
            <a:avLst/>
          </a:prstGeom>
        </p:spPr>
      </p:pic>
    </p:spTree>
    <p:extLst>
      <p:ext uri="{BB962C8B-B14F-4D97-AF65-F5344CB8AC3E}">
        <p14:creationId xmlns:p14="http://schemas.microsoft.com/office/powerpoint/2010/main" val="23637087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88A16D8-79C4-F046-8D9B-0CD22112ECF4}"/>
              </a:ext>
            </a:extLst>
          </p:cNvPr>
          <p:cNvSpPr>
            <a:spLocks noGrp="1"/>
          </p:cNvSpPr>
          <p:nvPr>
            <p:ph type="title"/>
          </p:nvPr>
        </p:nvSpPr>
        <p:spPr/>
        <p:txBody>
          <a:bodyPr/>
          <a:lstStyle/>
          <a:p>
            <a:r>
              <a:rPr lang="en-US" dirty="0"/>
              <a:t>Smart </a:t>
            </a:r>
            <a:r>
              <a:rPr lang="en-US" dirty="0" err="1"/>
              <a:t>Therometer</a:t>
            </a:r>
            <a:endParaRPr lang="en-US" dirty="0"/>
          </a:p>
        </p:txBody>
      </p:sp>
      <p:pic>
        <p:nvPicPr>
          <p:cNvPr id="4" name="Content Placeholder 3">
            <a:extLst>
              <a:ext uri="{FF2B5EF4-FFF2-40B4-BE49-F238E27FC236}">
                <a16:creationId xmlns:a16="http://schemas.microsoft.com/office/drawing/2014/main" id="{F23E7193-6F25-634A-8F2F-BEE6C9502541}"/>
              </a:ext>
            </a:extLst>
          </p:cNvPr>
          <p:cNvPicPr>
            <a:picLocks noGrp="1" noChangeAspect="1"/>
          </p:cNvPicPr>
          <p:nvPr>
            <p:ph idx="1"/>
          </p:nvPr>
        </p:nvPicPr>
        <p:blipFill>
          <a:blip r:embed="rId2"/>
          <a:stretch>
            <a:fillRect/>
          </a:stretch>
        </p:blipFill>
        <p:spPr>
          <a:xfrm>
            <a:off x="467544" y="1556792"/>
            <a:ext cx="6192689" cy="3778133"/>
          </a:xfrm>
          <a:prstGeom prst="rect">
            <a:avLst/>
          </a:prstGeom>
        </p:spPr>
      </p:pic>
      <p:sp>
        <p:nvSpPr>
          <p:cNvPr id="5" name="TextBox 4">
            <a:extLst>
              <a:ext uri="{FF2B5EF4-FFF2-40B4-BE49-F238E27FC236}">
                <a16:creationId xmlns:a16="http://schemas.microsoft.com/office/drawing/2014/main" id="{F3BFF2BA-6708-E142-8103-3D39E3966364}"/>
              </a:ext>
            </a:extLst>
          </p:cNvPr>
          <p:cNvSpPr txBox="1"/>
          <p:nvPr/>
        </p:nvSpPr>
        <p:spPr>
          <a:xfrm>
            <a:off x="7020272" y="1988840"/>
            <a:ext cx="1763366" cy="2308324"/>
          </a:xfrm>
          <a:prstGeom prst="rect">
            <a:avLst/>
          </a:prstGeom>
          <a:noFill/>
        </p:spPr>
        <p:txBody>
          <a:bodyPr wrap="square" rtlCol="0">
            <a:spAutoFit/>
          </a:bodyPr>
          <a:lstStyle/>
          <a:p>
            <a:r>
              <a:rPr lang="en-GB" b="0" dirty="0">
                <a:solidFill>
                  <a:srgbClr val="0070C0"/>
                </a:solidFill>
                <a:latin typeface="+mn-lt"/>
              </a:rPr>
              <a:t>Monitoring your temperature and can call your doctor as necessary</a:t>
            </a:r>
          </a:p>
        </p:txBody>
      </p:sp>
    </p:spTree>
    <p:extLst>
      <p:ext uri="{BB962C8B-B14F-4D97-AF65-F5344CB8AC3E}">
        <p14:creationId xmlns:p14="http://schemas.microsoft.com/office/powerpoint/2010/main" val="38542344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78BE70-B53C-0846-A8BF-6AC952723D08}"/>
              </a:ext>
            </a:extLst>
          </p:cNvPr>
          <p:cNvSpPr>
            <a:spLocks noGrp="1"/>
          </p:cNvSpPr>
          <p:nvPr>
            <p:ph type="title"/>
          </p:nvPr>
        </p:nvSpPr>
        <p:spPr/>
        <p:txBody>
          <a:bodyPr/>
          <a:lstStyle/>
          <a:p>
            <a:r>
              <a:rPr lang="en-US" dirty="0"/>
              <a:t>Smart Kitchen</a:t>
            </a:r>
          </a:p>
        </p:txBody>
      </p:sp>
      <p:pic>
        <p:nvPicPr>
          <p:cNvPr id="3" name="Picture 2">
            <a:extLst>
              <a:ext uri="{FF2B5EF4-FFF2-40B4-BE49-F238E27FC236}">
                <a16:creationId xmlns:a16="http://schemas.microsoft.com/office/drawing/2014/main" id="{698B1097-CB2B-A143-A20A-3DAE239B8C0B}"/>
              </a:ext>
            </a:extLst>
          </p:cNvPr>
          <p:cNvPicPr>
            <a:picLocks noChangeAspect="1"/>
          </p:cNvPicPr>
          <p:nvPr/>
        </p:nvPicPr>
        <p:blipFill>
          <a:blip r:embed="rId2"/>
          <a:stretch>
            <a:fillRect/>
          </a:stretch>
        </p:blipFill>
        <p:spPr>
          <a:xfrm>
            <a:off x="357762" y="1841608"/>
            <a:ext cx="8390702" cy="3974543"/>
          </a:xfrm>
          <a:prstGeom prst="rect">
            <a:avLst/>
          </a:prstGeom>
        </p:spPr>
      </p:pic>
    </p:spTree>
    <p:extLst>
      <p:ext uri="{BB962C8B-B14F-4D97-AF65-F5344CB8AC3E}">
        <p14:creationId xmlns:p14="http://schemas.microsoft.com/office/powerpoint/2010/main" val="39322617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BB09DCE-111A-2940-972B-6663F7F886BD}"/>
              </a:ext>
            </a:extLst>
          </p:cNvPr>
          <p:cNvPicPr>
            <a:picLocks noChangeAspect="1"/>
          </p:cNvPicPr>
          <p:nvPr/>
        </p:nvPicPr>
        <p:blipFill>
          <a:blip r:embed="rId2"/>
          <a:stretch>
            <a:fillRect/>
          </a:stretch>
        </p:blipFill>
        <p:spPr>
          <a:xfrm>
            <a:off x="1187624" y="404664"/>
            <a:ext cx="6768752" cy="6100784"/>
          </a:xfrm>
          <a:prstGeom prst="rect">
            <a:avLst/>
          </a:prstGeom>
        </p:spPr>
      </p:pic>
    </p:spTree>
    <p:extLst>
      <p:ext uri="{BB962C8B-B14F-4D97-AF65-F5344CB8AC3E}">
        <p14:creationId xmlns:p14="http://schemas.microsoft.com/office/powerpoint/2010/main" val="25712050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E2BFFC6-ED9F-C34A-BE93-57E34AEA73ED}"/>
              </a:ext>
            </a:extLst>
          </p:cNvPr>
          <p:cNvPicPr>
            <a:picLocks noChangeAspect="1"/>
          </p:cNvPicPr>
          <p:nvPr/>
        </p:nvPicPr>
        <p:blipFill>
          <a:blip r:embed="rId2"/>
          <a:stretch>
            <a:fillRect/>
          </a:stretch>
        </p:blipFill>
        <p:spPr>
          <a:xfrm>
            <a:off x="1619672" y="3068960"/>
            <a:ext cx="5716028" cy="3384376"/>
          </a:xfrm>
          <a:prstGeom prst="rect">
            <a:avLst/>
          </a:prstGeom>
        </p:spPr>
      </p:pic>
      <p:sp>
        <p:nvSpPr>
          <p:cNvPr id="5" name="Title 4">
            <a:extLst>
              <a:ext uri="{FF2B5EF4-FFF2-40B4-BE49-F238E27FC236}">
                <a16:creationId xmlns:a16="http://schemas.microsoft.com/office/drawing/2014/main" id="{85C098DB-46A2-6B42-821D-8E88316D2921}"/>
              </a:ext>
            </a:extLst>
          </p:cNvPr>
          <p:cNvSpPr>
            <a:spLocks noGrp="1"/>
          </p:cNvSpPr>
          <p:nvPr>
            <p:ph type="title"/>
          </p:nvPr>
        </p:nvSpPr>
        <p:spPr/>
        <p:txBody>
          <a:bodyPr/>
          <a:lstStyle/>
          <a:p>
            <a:r>
              <a:rPr lang="en-US" dirty="0"/>
              <a:t>Industrial IoT</a:t>
            </a:r>
          </a:p>
        </p:txBody>
      </p:sp>
      <p:sp>
        <p:nvSpPr>
          <p:cNvPr id="6" name="Content Placeholder 5">
            <a:extLst>
              <a:ext uri="{FF2B5EF4-FFF2-40B4-BE49-F238E27FC236}">
                <a16:creationId xmlns:a16="http://schemas.microsoft.com/office/drawing/2014/main" id="{D8B5E742-6B00-9C47-99AD-4B4D0B903C73}"/>
              </a:ext>
            </a:extLst>
          </p:cNvPr>
          <p:cNvSpPr>
            <a:spLocks noGrp="1"/>
          </p:cNvSpPr>
          <p:nvPr>
            <p:ph idx="1"/>
          </p:nvPr>
        </p:nvSpPr>
        <p:spPr>
          <a:xfrm>
            <a:off x="360363" y="1034368"/>
            <a:ext cx="8386763" cy="1674552"/>
          </a:xfrm>
        </p:spPr>
        <p:txBody>
          <a:bodyPr/>
          <a:lstStyle/>
          <a:p>
            <a:r>
              <a:rPr lang="en-GB" dirty="0"/>
              <a:t>Use of cyber-physical systems to monitor the physical factory processes and make data-based automated decisions</a:t>
            </a:r>
          </a:p>
          <a:p>
            <a:endParaRPr lang="en-US" dirty="0"/>
          </a:p>
        </p:txBody>
      </p:sp>
    </p:spTree>
    <p:extLst>
      <p:ext uri="{BB962C8B-B14F-4D97-AF65-F5344CB8AC3E}">
        <p14:creationId xmlns:p14="http://schemas.microsoft.com/office/powerpoint/2010/main" val="33473812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noFill/>
          <a:ln>
            <a:noFill/>
          </a:ln>
        </p:spPr>
        <p:txBody>
          <a:bodyPr vert="horz" wrap="square" lIns="91440" tIns="45720" rIns="91440" bIns="45720" numCol="1" anchor="t" anchorCtr="0" compatLnSpc="1">
            <a:prstTxWarp prst="textNoShape">
              <a:avLst/>
            </a:prstTxWarp>
          </a:bodyPr>
          <a:lstStyle/>
          <a:p>
            <a:r>
              <a:rPr lang="en-US" sz="2400" dirty="0">
                <a:solidFill>
                  <a:srgbClr val="FF0000"/>
                </a:solidFill>
                <a:latin typeface="Cambria" panose="02040503050406030204" pitchFamily="18" charset="0"/>
                <a:sym typeface="Wingdings"/>
              </a:rPr>
              <a:t>Computer/Internet </a:t>
            </a:r>
            <a:r>
              <a:rPr lang="en-US" sz="2400" dirty="0">
                <a:latin typeface="Cambria" panose="02040503050406030204" pitchFamily="18" charset="0"/>
                <a:sym typeface="Wingdings"/>
              </a:rPr>
              <a:t>is becoming central to everything that we do</a:t>
            </a:r>
          </a:p>
          <a:p>
            <a:pPr lvl="1"/>
            <a:r>
              <a:rPr lang="en-US" sz="2000" dirty="0">
                <a:solidFill>
                  <a:srgbClr val="0070C0"/>
                </a:solidFill>
                <a:latin typeface="Cambria" panose="02040503050406030204" pitchFamily="18" charset="0"/>
                <a:sym typeface="Wingdings"/>
              </a:rPr>
              <a:t>Communication:</a:t>
            </a:r>
            <a:r>
              <a:rPr lang="en-US" sz="2000" dirty="0">
                <a:solidFill>
                  <a:schemeClr val="accent3">
                    <a:lumMod val="75000"/>
                  </a:schemeClr>
                </a:solidFill>
                <a:latin typeface="Cambria" panose="02040503050406030204" pitchFamily="18" charset="0"/>
                <a:sym typeface="Wingdings"/>
              </a:rPr>
              <a:t> </a:t>
            </a:r>
            <a:r>
              <a:rPr lang="en-US" sz="2000" dirty="0">
                <a:latin typeface="Cambria" panose="02040503050406030204" pitchFamily="18" charset="0"/>
                <a:sym typeface="Wingdings"/>
              </a:rPr>
              <a:t>Mobile, Tablet, Laptop </a:t>
            </a:r>
            <a:r>
              <a:rPr lang="en-US" sz="2000" dirty="0" err="1">
                <a:latin typeface="Cambria" panose="02040503050406030204" pitchFamily="18" charset="0"/>
                <a:sym typeface="Wingdings"/>
              </a:rPr>
              <a:t>etc</a:t>
            </a:r>
            <a:endParaRPr lang="en-US" sz="2000" dirty="0">
              <a:solidFill>
                <a:schemeClr val="accent3">
                  <a:lumMod val="75000"/>
                </a:schemeClr>
              </a:solidFill>
              <a:latin typeface="Cambria" panose="02040503050406030204" pitchFamily="18" charset="0"/>
              <a:sym typeface="Wingdings"/>
            </a:endParaRPr>
          </a:p>
          <a:p>
            <a:pPr lvl="1"/>
            <a:r>
              <a:rPr lang="en-US" sz="2000" dirty="0">
                <a:solidFill>
                  <a:srgbClr val="0070C0"/>
                </a:solidFill>
                <a:latin typeface="Cambria" panose="02040503050406030204" pitchFamily="18" charset="0"/>
                <a:sym typeface="Wingdings"/>
              </a:rPr>
              <a:t>Banking:</a:t>
            </a:r>
            <a:r>
              <a:rPr lang="en-US" sz="2000" dirty="0">
                <a:latin typeface="Cambria" panose="02040503050406030204" pitchFamily="18" charset="0"/>
                <a:sym typeface="Wingdings"/>
              </a:rPr>
              <a:t> ATM, transactions, fund transfers, </a:t>
            </a:r>
          </a:p>
          <a:p>
            <a:pPr lvl="1"/>
            <a:r>
              <a:rPr lang="en-US" sz="2000" dirty="0">
                <a:solidFill>
                  <a:srgbClr val="0070C0"/>
                </a:solidFill>
                <a:latin typeface="Cambria" panose="02040503050406030204" pitchFamily="18" charset="0"/>
                <a:sym typeface="Wingdings"/>
              </a:rPr>
              <a:t>Travel:</a:t>
            </a:r>
            <a:r>
              <a:rPr lang="en-US" sz="2000" dirty="0">
                <a:latin typeface="Cambria" panose="02040503050406030204" pitchFamily="18" charset="0"/>
                <a:sym typeface="Wingdings"/>
              </a:rPr>
              <a:t> Reservation, Airport security, Airplane control, train control, Road Transport booking, Access control, etc.</a:t>
            </a:r>
          </a:p>
          <a:p>
            <a:pPr lvl="1"/>
            <a:r>
              <a:rPr lang="en-US" sz="2000" dirty="0">
                <a:solidFill>
                  <a:srgbClr val="0070C0"/>
                </a:solidFill>
                <a:latin typeface="Cambria" panose="02040503050406030204" pitchFamily="18" charset="0"/>
                <a:sym typeface="Wingdings"/>
              </a:rPr>
              <a:t>Transport:</a:t>
            </a:r>
            <a:r>
              <a:rPr lang="en-US" sz="2000" dirty="0">
                <a:latin typeface="Cambria" panose="02040503050406030204" pitchFamily="18" charset="0"/>
                <a:sym typeface="Wingdings"/>
              </a:rPr>
              <a:t> Self driven cars, Uber, Ola, Online rental of cars, scooters, bikes</a:t>
            </a:r>
          </a:p>
          <a:p>
            <a:pPr lvl="1"/>
            <a:r>
              <a:rPr lang="en-US" sz="2000" dirty="0">
                <a:solidFill>
                  <a:srgbClr val="0070C0"/>
                </a:solidFill>
                <a:latin typeface="Cambria" panose="02040503050406030204" pitchFamily="18" charset="0"/>
                <a:sym typeface="Wingdings"/>
              </a:rPr>
              <a:t>Education:</a:t>
            </a:r>
            <a:r>
              <a:rPr lang="en-US" sz="2000" dirty="0">
                <a:latin typeface="Cambria" panose="02040503050406030204" pitchFamily="18" charset="0"/>
                <a:sym typeface="Wingdings"/>
              </a:rPr>
              <a:t> Online courses, Remote classes, Virtual Classroom</a:t>
            </a:r>
          </a:p>
          <a:p>
            <a:pPr lvl="1"/>
            <a:r>
              <a:rPr lang="en-US" sz="2000" dirty="0">
                <a:solidFill>
                  <a:srgbClr val="0070C0"/>
                </a:solidFill>
                <a:latin typeface="Cambria" panose="02040503050406030204" pitchFamily="18" charset="0"/>
                <a:sym typeface="Wingdings"/>
              </a:rPr>
              <a:t>Food/Living: </a:t>
            </a:r>
            <a:r>
              <a:rPr lang="en-US" sz="2000" dirty="0">
                <a:latin typeface="Cambria" panose="02040503050406030204" pitchFamily="18" charset="0"/>
                <a:sym typeface="Wingdings"/>
              </a:rPr>
              <a:t>Grocery order, Food order</a:t>
            </a:r>
          </a:p>
          <a:p>
            <a:pPr lvl="1"/>
            <a:r>
              <a:rPr lang="en-US" sz="2000" dirty="0">
                <a:solidFill>
                  <a:srgbClr val="0070C0"/>
                </a:solidFill>
                <a:latin typeface="Cambria" panose="02040503050406030204" pitchFamily="18" charset="0"/>
                <a:sym typeface="Wingdings"/>
              </a:rPr>
              <a:t>Medical:</a:t>
            </a:r>
            <a:r>
              <a:rPr lang="en-US" sz="2000" dirty="0">
                <a:latin typeface="Cambria" panose="02040503050406030204" pitchFamily="18" charset="0"/>
                <a:sym typeface="Wingdings"/>
              </a:rPr>
              <a:t> Record keeping, remote consultation, Robotic surgery</a:t>
            </a:r>
          </a:p>
          <a:p>
            <a:pPr lvl="1"/>
            <a:r>
              <a:rPr lang="en-US" sz="2000" dirty="0">
                <a:solidFill>
                  <a:srgbClr val="0070C0"/>
                </a:solidFill>
                <a:latin typeface="Cambria" panose="02040503050406030204" pitchFamily="18" charset="0"/>
                <a:sym typeface="Wingdings"/>
              </a:rPr>
              <a:t>Entertainment:</a:t>
            </a:r>
            <a:r>
              <a:rPr lang="en-US" sz="2000" dirty="0">
                <a:latin typeface="Cambria" panose="02040503050406030204" pitchFamily="18" charset="0"/>
                <a:sym typeface="Wingdings"/>
              </a:rPr>
              <a:t> Online music, Netflix, Amazon Prime, Video on demand, Online gaming </a:t>
            </a:r>
          </a:p>
          <a:p>
            <a:pPr lvl="1"/>
            <a:r>
              <a:rPr lang="en-US" sz="2000" dirty="0">
                <a:solidFill>
                  <a:srgbClr val="0070C0"/>
                </a:solidFill>
                <a:latin typeface="Cambria" panose="02040503050406030204" pitchFamily="18" charset="0"/>
                <a:sym typeface="Wingdings"/>
              </a:rPr>
              <a:t>Work:</a:t>
            </a:r>
            <a:r>
              <a:rPr lang="en-US" sz="2000" dirty="0">
                <a:latin typeface="Cambria" panose="02040503050406030204" pitchFamily="18" charset="0"/>
                <a:sym typeface="Wingdings"/>
              </a:rPr>
              <a:t> Remote working, Virtual office, Connected machines, Servers, Routers, Online printers</a:t>
            </a:r>
          </a:p>
          <a:p>
            <a:endParaRPr lang="en-US" sz="2400" dirty="0">
              <a:latin typeface="Cambria" panose="02040503050406030204" pitchFamily="18" charset="0"/>
            </a:endParaRPr>
          </a:p>
        </p:txBody>
      </p:sp>
      <p:sp>
        <p:nvSpPr>
          <p:cNvPr id="2" name="Title 1"/>
          <p:cNvSpPr>
            <a:spLocks noGrp="1"/>
          </p:cNvSpPr>
          <p:nvPr>
            <p:ph type="title"/>
          </p:nvPr>
        </p:nvSpPr>
        <p:spPr>
          <a:noFill/>
          <a:ln>
            <a:noFill/>
          </a:ln>
        </p:spPr>
        <p:txBody>
          <a:bodyPr vert="horz" wrap="square" lIns="91440" tIns="45720" rIns="91440" bIns="45720" numCol="1" anchor="b" anchorCtr="0" compatLnSpc="1">
            <a:prstTxWarp prst="textNoShape">
              <a:avLst/>
            </a:prstTxWarp>
          </a:bodyPr>
          <a:lstStyle/>
          <a:p>
            <a:r>
              <a:rPr lang="en-US" dirty="0">
                <a:latin typeface="Calibri" panose="020F0502020204030204" pitchFamily="34" charset="0"/>
                <a:cs typeface="Calibri" panose="020F0502020204030204" pitchFamily="34" charset="0"/>
              </a:rPr>
              <a:t>Smart things with Internet Connectivity</a:t>
            </a:r>
          </a:p>
        </p:txBody>
      </p:sp>
    </p:spTree>
    <p:extLst>
      <p:ext uri="{BB962C8B-B14F-4D97-AF65-F5344CB8AC3E}">
        <p14:creationId xmlns:p14="http://schemas.microsoft.com/office/powerpoint/2010/main" val="10050264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noFill/>
          <a:ln>
            <a:noFill/>
          </a:ln>
        </p:spPr>
        <p:txBody>
          <a:bodyPr vert="horz" wrap="square" lIns="91440" tIns="45720" rIns="91440" bIns="45720" numCol="1" anchor="t" anchorCtr="0" compatLnSpc="1">
            <a:prstTxWarp prst="textNoShape">
              <a:avLst/>
            </a:prstTxWarp>
          </a:bodyPr>
          <a:lstStyle/>
          <a:p>
            <a:r>
              <a:rPr lang="en-US" sz="2400" dirty="0">
                <a:solidFill>
                  <a:srgbClr val="FF0000"/>
                </a:solidFill>
                <a:latin typeface="Cambria" panose="02040503050406030204" pitchFamily="18" charset="0"/>
              </a:rPr>
              <a:t>Modern Pacemakers and Insulin pumps </a:t>
            </a:r>
            <a:r>
              <a:rPr lang="en-US" sz="2400" dirty="0">
                <a:latin typeface="Cambria" panose="02040503050406030204" pitchFamily="18" charset="0"/>
              </a:rPr>
              <a:t>are smart with Internet connectivity</a:t>
            </a:r>
          </a:p>
          <a:p>
            <a:r>
              <a:rPr lang="en-US" sz="2400" dirty="0">
                <a:solidFill>
                  <a:srgbClr val="FF0000"/>
                </a:solidFill>
                <a:latin typeface="Cambria" panose="02040503050406030204" pitchFamily="18" charset="0"/>
              </a:rPr>
              <a:t>Smart Pills </a:t>
            </a:r>
            <a:r>
              <a:rPr lang="en-US" sz="2400" dirty="0">
                <a:latin typeface="Cambria" panose="02040503050406030204" pitchFamily="18" charset="0"/>
              </a:rPr>
              <a:t>- controlled by Internet</a:t>
            </a:r>
          </a:p>
          <a:p>
            <a:r>
              <a:rPr lang="en-US" sz="2400" dirty="0">
                <a:solidFill>
                  <a:srgbClr val="FF0000"/>
                </a:solidFill>
                <a:latin typeface="Cambria" panose="02040503050406030204" pitchFamily="18" charset="0"/>
              </a:rPr>
              <a:t>Fitness tracker </a:t>
            </a:r>
            <a:r>
              <a:rPr lang="en-US" sz="2400" dirty="0">
                <a:latin typeface="Cambria" panose="02040503050406030204" pitchFamily="18" charset="0"/>
              </a:rPr>
              <a:t>are smart with Internet connectivity</a:t>
            </a:r>
          </a:p>
          <a:p>
            <a:r>
              <a:rPr lang="en-US" sz="2400" dirty="0">
                <a:latin typeface="Cambria" panose="02040503050406030204" pitchFamily="18" charset="0"/>
              </a:rPr>
              <a:t>Everything is becoming smart: toys, pens, toothbrush, coffee cup, Barbie doll, smart sensors for plants, a smart motorcycle helmet, a smart toilet, a smart bed, smart lock</a:t>
            </a:r>
          </a:p>
          <a:p>
            <a:r>
              <a:rPr lang="en-US" sz="2400" dirty="0">
                <a:solidFill>
                  <a:srgbClr val="FF0000"/>
                </a:solidFill>
                <a:latin typeface="Cambria" panose="02040503050406030204" pitchFamily="18" charset="0"/>
              </a:rPr>
              <a:t>Smart office space with automatic controls</a:t>
            </a:r>
            <a:r>
              <a:rPr lang="en-US" sz="2400" dirty="0">
                <a:latin typeface="Cambria" panose="02040503050406030204" pitchFamily="18" charset="0"/>
              </a:rPr>
              <a:t>: light, temperature, elevator, elevators, Access Control</a:t>
            </a:r>
          </a:p>
        </p:txBody>
      </p:sp>
      <p:sp>
        <p:nvSpPr>
          <p:cNvPr id="2" name="Title 1"/>
          <p:cNvSpPr>
            <a:spLocks noGrp="1"/>
          </p:cNvSpPr>
          <p:nvPr>
            <p:ph type="title"/>
          </p:nvPr>
        </p:nvSpPr>
        <p:spPr>
          <a:noFill/>
          <a:ln>
            <a:noFill/>
          </a:ln>
        </p:spPr>
        <p:txBody>
          <a:bodyPr vert="horz" wrap="square" lIns="91440" tIns="45720" rIns="91440" bIns="45720" numCol="1" anchor="b" anchorCtr="0" compatLnSpc="1">
            <a:prstTxWarp prst="textNoShape">
              <a:avLst/>
            </a:prstTxWarp>
          </a:bodyPr>
          <a:lstStyle/>
          <a:p>
            <a:r>
              <a:rPr lang="en-US" dirty="0">
                <a:latin typeface="Calibri" panose="020F0502020204030204" pitchFamily="34" charset="0"/>
                <a:cs typeface="Calibri" panose="020F0502020204030204" pitchFamily="34" charset="0"/>
              </a:rPr>
              <a:t>Smart things with Internet connectivity</a:t>
            </a:r>
          </a:p>
        </p:txBody>
      </p:sp>
    </p:spTree>
    <p:extLst>
      <p:ext uri="{BB962C8B-B14F-4D97-AF65-F5344CB8AC3E}">
        <p14:creationId xmlns:p14="http://schemas.microsoft.com/office/powerpoint/2010/main" val="17378640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noFill/>
          <a:ln>
            <a:noFill/>
          </a:ln>
        </p:spPr>
        <p:txBody>
          <a:bodyPr vert="horz" wrap="square" lIns="91440" tIns="45720" rIns="91440" bIns="45720" numCol="1" anchor="t" anchorCtr="0" compatLnSpc="1">
            <a:prstTxWarp prst="textNoShape">
              <a:avLst/>
            </a:prstTxWarp>
          </a:bodyPr>
          <a:lstStyle/>
          <a:p>
            <a:r>
              <a:rPr lang="en-US" sz="2400" dirty="0">
                <a:latin typeface="Cambria" panose="02040503050406030204" pitchFamily="18" charset="0"/>
              </a:rPr>
              <a:t>Smart cities </a:t>
            </a:r>
          </a:p>
          <a:p>
            <a:r>
              <a:rPr lang="en-US" sz="2400" dirty="0">
                <a:latin typeface="Cambria" panose="02040503050406030204" pitchFamily="18" charset="0"/>
              </a:rPr>
              <a:t>Street lightings </a:t>
            </a:r>
            <a:r>
              <a:rPr lang="mr-IN" sz="2400" dirty="0">
                <a:latin typeface="Cambria" panose="02040503050406030204" pitchFamily="18" charset="0"/>
              </a:rPr>
              <a:t>–</a:t>
            </a:r>
            <a:r>
              <a:rPr lang="en-US" sz="2400" dirty="0">
                <a:latin typeface="Cambria" panose="02040503050406030204" pitchFamily="18" charset="0"/>
              </a:rPr>
              <a:t> sensor controlled</a:t>
            </a:r>
          </a:p>
          <a:p>
            <a:pPr lvl="1"/>
            <a:r>
              <a:rPr lang="en-US" dirty="0">
                <a:latin typeface="Cambria" panose="02040503050406030204" pitchFamily="18" charset="0"/>
              </a:rPr>
              <a:t>Traffic lights: remote controlled from central location for better traffic management </a:t>
            </a:r>
          </a:p>
          <a:p>
            <a:r>
              <a:rPr lang="en-US" sz="2400" dirty="0">
                <a:latin typeface="Cambria" panose="02040503050406030204" pitchFamily="18" charset="0"/>
              </a:rPr>
              <a:t>Power distribution </a:t>
            </a:r>
            <a:r>
              <a:rPr lang="mr-IN" sz="2400" dirty="0">
                <a:latin typeface="Cambria" panose="02040503050406030204" pitchFamily="18" charset="0"/>
              </a:rPr>
              <a:t>–</a:t>
            </a:r>
            <a:r>
              <a:rPr lang="en-US" sz="2400" dirty="0">
                <a:latin typeface="Cambria" panose="02040503050406030204" pitchFamily="18" charset="0"/>
              </a:rPr>
              <a:t> with computer over Internet</a:t>
            </a:r>
          </a:p>
          <a:p>
            <a:r>
              <a:rPr lang="en-US" sz="2400" dirty="0">
                <a:latin typeface="Cambria" panose="02040503050406030204" pitchFamily="18" charset="0"/>
                <a:sym typeface="Wingdings"/>
              </a:rPr>
              <a:t>In US / Europe : you can’t find a new car that doesn’t have Internet connectivity</a:t>
            </a:r>
            <a:endParaRPr lang="en-US" sz="2400" dirty="0">
              <a:latin typeface="Cambria" panose="02040503050406030204" pitchFamily="18" charset="0"/>
            </a:endParaRPr>
          </a:p>
        </p:txBody>
      </p:sp>
      <p:sp>
        <p:nvSpPr>
          <p:cNvPr id="5" name="Title 1"/>
          <p:cNvSpPr>
            <a:spLocks noGrp="1"/>
          </p:cNvSpPr>
          <p:nvPr>
            <p:ph type="title"/>
          </p:nvPr>
        </p:nvSpPr>
        <p:spPr>
          <a:noFill/>
          <a:ln>
            <a:noFill/>
          </a:ln>
        </p:spPr>
        <p:txBody>
          <a:bodyPr vert="horz" wrap="square" lIns="91440" tIns="45720" rIns="91440" bIns="45720" numCol="1" anchor="b" anchorCtr="0" compatLnSpc="1">
            <a:prstTxWarp prst="textNoShape">
              <a:avLst/>
            </a:prstTxWarp>
          </a:bodyPr>
          <a:lstStyle/>
          <a:p>
            <a:r>
              <a:rPr lang="en-US" dirty="0">
                <a:latin typeface="Calibri" panose="020F0502020204030204" pitchFamily="34" charset="0"/>
                <a:cs typeface="Calibri" panose="020F0502020204030204" pitchFamily="34" charset="0"/>
              </a:rPr>
              <a:t>Smart things with Internet connectivity</a:t>
            </a:r>
          </a:p>
        </p:txBody>
      </p:sp>
    </p:spTree>
    <p:extLst>
      <p:ext uri="{BB962C8B-B14F-4D97-AF65-F5344CB8AC3E}">
        <p14:creationId xmlns:p14="http://schemas.microsoft.com/office/powerpoint/2010/main" val="41996706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noFill/>
          <a:ln>
            <a:noFill/>
          </a:ln>
        </p:spPr>
        <p:txBody>
          <a:bodyPr vert="horz" wrap="square" lIns="91440" tIns="45720" rIns="91440" bIns="45720" numCol="1" anchor="t" anchorCtr="0" compatLnSpc="1">
            <a:prstTxWarp prst="textNoShape">
              <a:avLst/>
            </a:prstTxWarp>
          </a:bodyPr>
          <a:lstStyle/>
          <a:p>
            <a:r>
              <a:rPr lang="en-US" sz="2400" dirty="0">
                <a:latin typeface="Cambria" panose="02040503050406030204" pitchFamily="18" charset="0"/>
              </a:rPr>
              <a:t>Market economics </a:t>
            </a:r>
            <a:r>
              <a:rPr lang="en-US" sz="2400" dirty="0">
                <a:latin typeface="Cambria" panose="02040503050406030204" pitchFamily="18" charset="0"/>
                <a:sym typeface="Wingdings"/>
              </a:rPr>
              <a:t></a:t>
            </a:r>
            <a:r>
              <a:rPr lang="en-US" sz="2400" dirty="0">
                <a:latin typeface="Cambria" panose="02040503050406030204" pitchFamily="18" charset="0"/>
              </a:rPr>
              <a:t> customers demand smart things </a:t>
            </a:r>
            <a:r>
              <a:rPr lang="en-US" sz="2400" dirty="0">
                <a:latin typeface="Cambria" panose="02040503050406030204" pitchFamily="18" charset="0"/>
                <a:sym typeface="Wingdings"/>
              </a:rPr>
              <a:t> mass production of general purpose chips, sensors, computing systems </a:t>
            </a:r>
          </a:p>
          <a:p>
            <a:pPr lvl="1"/>
            <a:r>
              <a:rPr lang="en-US" sz="2000" dirty="0">
                <a:latin typeface="Cambria" panose="02040503050406030204" pitchFamily="18" charset="0"/>
                <a:sym typeface="Wingdings"/>
              </a:rPr>
              <a:t>Things can be remotely controlled, accessed, secured, and “data collected”</a:t>
            </a:r>
          </a:p>
          <a:p>
            <a:pPr lvl="1"/>
            <a:r>
              <a:rPr lang="en-US" sz="2000" dirty="0">
                <a:latin typeface="Cambria" panose="02040503050406030204" pitchFamily="18" charset="0"/>
                <a:sym typeface="Wingdings"/>
              </a:rPr>
              <a:t>Additional features</a:t>
            </a:r>
          </a:p>
          <a:p>
            <a:r>
              <a:rPr lang="en-US" sz="2400" dirty="0">
                <a:latin typeface="Cambria" panose="02040503050406030204" pitchFamily="18" charset="0"/>
                <a:sym typeface="Wingdings"/>
              </a:rPr>
              <a:t>Advantages of hyper connectivity</a:t>
            </a:r>
          </a:p>
          <a:p>
            <a:pPr lvl="1"/>
            <a:r>
              <a:rPr lang="en-US" sz="2000" dirty="0">
                <a:latin typeface="Cambria" panose="02040503050406030204" pitchFamily="18" charset="0"/>
                <a:sym typeface="Wingdings"/>
              </a:rPr>
              <a:t>As more and more things get interconnected, collective benefits become multifold</a:t>
            </a:r>
          </a:p>
        </p:txBody>
      </p:sp>
      <p:sp>
        <p:nvSpPr>
          <p:cNvPr id="2" name="Title 1"/>
          <p:cNvSpPr>
            <a:spLocks noGrp="1"/>
          </p:cNvSpPr>
          <p:nvPr>
            <p:ph type="title"/>
          </p:nvPr>
        </p:nvSpPr>
        <p:spPr>
          <a:noFill/>
          <a:ln>
            <a:noFill/>
          </a:ln>
        </p:spPr>
        <p:txBody>
          <a:bodyPr vert="horz" wrap="square" lIns="91440" tIns="45720" rIns="91440" bIns="45720" numCol="1" anchor="b" anchorCtr="0" compatLnSpc="1">
            <a:prstTxWarp prst="textNoShape">
              <a:avLst/>
            </a:prstTxWarp>
          </a:bodyPr>
          <a:lstStyle/>
          <a:p>
            <a:r>
              <a:rPr lang="en-US" dirty="0">
                <a:latin typeface="Calibri" panose="020F0502020204030204" pitchFamily="34" charset="0"/>
                <a:cs typeface="Calibri" panose="020F0502020204030204" pitchFamily="34" charset="0"/>
              </a:rPr>
              <a:t>Reasons for “Smart trend”</a:t>
            </a:r>
          </a:p>
        </p:txBody>
      </p:sp>
    </p:spTree>
    <p:extLst>
      <p:ext uri="{BB962C8B-B14F-4D97-AF65-F5344CB8AC3E}">
        <p14:creationId xmlns:p14="http://schemas.microsoft.com/office/powerpoint/2010/main" val="40964853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C09336D-322C-6E41-BCD8-2A3C62C7435F}"/>
              </a:ext>
            </a:extLst>
          </p:cNvPr>
          <p:cNvSpPr>
            <a:spLocks noGrp="1"/>
          </p:cNvSpPr>
          <p:nvPr>
            <p:ph type="title"/>
          </p:nvPr>
        </p:nvSpPr>
        <p:spPr>
          <a:xfrm>
            <a:off x="388761" y="188640"/>
            <a:ext cx="8215687" cy="762000"/>
          </a:xfrm>
        </p:spPr>
        <p:txBody>
          <a:bodyPr/>
          <a:lstStyle/>
          <a:p>
            <a:r>
              <a:rPr lang="en-US" dirty="0"/>
              <a:t>Contents</a:t>
            </a:r>
          </a:p>
        </p:txBody>
      </p:sp>
      <p:sp>
        <p:nvSpPr>
          <p:cNvPr id="5" name="Content Placeholder 4">
            <a:extLst>
              <a:ext uri="{FF2B5EF4-FFF2-40B4-BE49-F238E27FC236}">
                <a16:creationId xmlns:a16="http://schemas.microsoft.com/office/drawing/2014/main" id="{732399D2-4FC8-6245-A5A4-EC82EB9DD61A}"/>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5877735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035673-9291-DF47-B8F0-8D844A3F47F2}"/>
              </a:ext>
            </a:extLst>
          </p:cNvPr>
          <p:cNvSpPr>
            <a:spLocks noGrp="1"/>
          </p:cNvSpPr>
          <p:nvPr>
            <p:ph type="title"/>
          </p:nvPr>
        </p:nvSpPr>
        <p:spPr>
          <a:xfrm>
            <a:off x="388761" y="188640"/>
            <a:ext cx="8431711" cy="762000"/>
          </a:xfrm>
        </p:spPr>
        <p:txBody>
          <a:bodyPr/>
          <a:lstStyle/>
          <a:p>
            <a:r>
              <a:rPr lang="en-US" dirty="0">
                <a:solidFill>
                  <a:srgbClr val="FF0000"/>
                </a:solidFill>
              </a:rPr>
              <a:t>Now it’s Hyper connected World</a:t>
            </a:r>
          </a:p>
        </p:txBody>
      </p:sp>
      <p:pic>
        <p:nvPicPr>
          <p:cNvPr id="6" name="Picture 5">
            <a:extLst>
              <a:ext uri="{FF2B5EF4-FFF2-40B4-BE49-F238E27FC236}">
                <a16:creationId xmlns:a16="http://schemas.microsoft.com/office/drawing/2014/main" id="{17EC44F7-9812-6441-B7C7-29CA0A75FC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39952" y="1286557"/>
            <a:ext cx="4392488" cy="3284984"/>
          </a:xfrm>
          <a:prstGeom prst="rect">
            <a:avLst/>
          </a:prstGeom>
        </p:spPr>
      </p:pic>
      <p:sp>
        <p:nvSpPr>
          <p:cNvPr id="3" name="TextBox 2">
            <a:extLst>
              <a:ext uri="{FF2B5EF4-FFF2-40B4-BE49-F238E27FC236}">
                <a16:creationId xmlns:a16="http://schemas.microsoft.com/office/drawing/2014/main" id="{C880DC6A-DD93-2840-87B1-7CC43CE898B8}"/>
              </a:ext>
            </a:extLst>
          </p:cNvPr>
          <p:cNvSpPr txBox="1"/>
          <p:nvPr/>
        </p:nvSpPr>
        <p:spPr>
          <a:xfrm>
            <a:off x="899592" y="5517232"/>
            <a:ext cx="7777385" cy="830997"/>
          </a:xfrm>
          <a:prstGeom prst="rect">
            <a:avLst/>
          </a:prstGeom>
          <a:noFill/>
        </p:spPr>
        <p:txBody>
          <a:bodyPr wrap="none" rtlCol="0">
            <a:spAutoFit/>
          </a:bodyPr>
          <a:lstStyle/>
          <a:p>
            <a:r>
              <a:rPr lang="en-US" b="0" dirty="0">
                <a:solidFill>
                  <a:srgbClr val="0070C0"/>
                </a:solidFill>
                <a:latin typeface="Calibri" pitchFamily="34" charset="0"/>
              </a:rPr>
              <a:t>The Internet has become available everywhere in the world</a:t>
            </a:r>
          </a:p>
          <a:p>
            <a:r>
              <a:rPr lang="en-US" b="0" dirty="0">
                <a:solidFill>
                  <a:srgbClr val="0070C0"/>
                </a:solidFill>
                <a:latin typeface="Calibri" pitchFamily="34" charset="0"/>
              </a:rPr>
              <a:t>The most useful interconnection technology</a:t>
            </a:r>
          </a:p>
        </p:txBody>
      </p:sp>
      <p:sp>
        <p:nvSpPr>
          <p:cNvPr id="5" name="Rectangle 8">
            <a:extLst>
              <a:ext uri="{FF2B5EF4-FFF2-40B4-BE49-F238E27FC236}">
                <a16:creationId xmlns:a16="http://schemas.microsoft.com/office/drawing/2014/main" id="{0F34AED2-B737-C44A-8100-1998C6621501}"/>
              </a:ext>
            </a:extLst>
          </p:cNvPr>
          <p:cNvSpPr>
            <a:spLocks noChangeArrowheads="1"/>
          </p:cNvSpPr>
          <p:nvPr/>
        </p:nvSpPr>
        <p:spPr bwMode="auto">
          <a:xfrm>
            <a:off x="755576" y="1772816"/>
            <a:ext cx="2699265"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Verdana" panose="020B0604030504040204" pitchFamily="34" charset="0"/>
              <a:buChar char="−"/>
              <a:defRPr sz="2400">
                <a:solidFill>
                  <a:schemeClr val="tx1"/>
                </a:solidFill>
                <a:latin typeface="Verdana" panose="020B0604030504040204" pitchFamily="34" charset="0"/>
                <a:cs typeface="Arial" panose="020B0604020202020204" pitchFamily="34" charset="0"/>
              </a:defRPr>
            </a:lvl1pPr>
            <a:lvl2pPr marL="742950" indent="-285750">
              <a:spcBef>
                <a:spcPct val="20000"/>
              </a:spcBef>
              <a:buFont typeface="Verdana" panose="020B0604030504040204" pitchFamily="34" charset="0"/>
              <a:buChar char="−"/>
              <a:defRPr sz="2000">
                <a:solidFill>
                  <a:schemeClr val="tx1"/>
                </a:solidFill>
                <a:latin typeface="Verdana" panose="020B0604030504040204" pitchFamily="34" charset="0"/>
                <a:cs typeface="Arial" panose="020B0604020202020204" pitchFamily="34" charset="0"/>
              </a:defRPr>
            </a:lvl2pPr>
            <a:lvl3pPr marL="1143000" indent="-228600">
              <a:spcBef>
                <a:spcPct val="20000"/>
              </a:spcBef>
              <a:buFont typeface="Verdana" panose="020B0604030504040204" pitchFamily="34" charset="0"/>
              <a:buChar char="−"/>
              <a:defRPr>
                <a:solidFill>
                  <a:schemeClr val="tx1"/>
                </a:solidFill>
                <a:latin typeface="Verdana" panose="020B0604030504040204" pitchFamily="34" charset="0"/>
                <a:cs typeface="Arial" panose="020B0604020202020204" pitchFamily="34" charset="0"/>
              </a:defRPr>
            </a:lvl3pPr>
            <a:lvl4pPr marL="1600200" indent="-228600">
              <a:spcBef>
                <a:spcPct val="20000"/>
              </a:spcBef>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4pPr>
            <a:lvl5pPr marL="2057400" indent="-228600">
              <a:spcBef>
                <a:spcPct val="20000"/>
              </a:spcBef>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20000"/>
              </a:spcBef>
              <a:spcAft>
                <a:spcPct val="0"/>
              </a:spcAft>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20000"/>
              </a:spcBef>
              <a:spcAft>
                <a:spcPct val="0"/>
              </a:spcAft>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20000"/>
              </a:spcBef>
              <a:spcAft>
                <a:spcPct val="0"/>
              </a:spcAft>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20000"/>
              </a:spcBef>
              <a:spcAft>
                <a:spcPct val="0"/>
              </a:spcAft>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9pPr>
          </a:lstStyle>
          <a:p>
            <a:pPr>
              <a:spcBef>
                <a:spcPct val="0"/>
              </a:spcBef>
              <a:buFontTx/>
              <a:buNone/>
            </a:pPr>
            <a:r>
              <a:rPr lang="en-GB" altLang="en-US" sz="2000" b="0" dirty="0">
                <a:solidFill>
                  <a:srgbClr val="0070C0"/>
                </a:solidFill>
                <a:latin typeface="+mn-lt"/>
              </a:rPr>
              <a:t>Home/daily-life devices</a:t>
            </a:r>
          </a:p>
          <a:p>
            <a:pPr>
              <a:spcBef>
                <a:spcPct val="0"/>
              </a:spcBef>
              <a:buFontTx/>
              <a:buNone/>
            </a:pPr>
            <a:r>
              <a:rPr lang="en-GB" altLang="en-US" sz="2000" b="0" dirty="0">
                <a:solidFill>
                  <a:srgbClr val="0070C0"/>
                </a:solidFill>
                <a:latin typeface="+mn-lt"/>
              </a:rPr>
              <a:t>Business and </a:t>
            </a:r>
          </a:p>
          <a:p>
            <a:pPr>
              <a:spcBef>
                <a:spcPct val="0"/>
              </a:spcBef>
              <a:buFontTx/>
              <a:buNone/>
            </a:pPr>
            <a:r>
              <a:rPr lang="en-GB" altLang="en-US" sz="2000" b="0" dirty="0">
                <a:solidFill>
                  <a:srgbClr val="0070C0"/>
                </a:solidFill>
                <a:latin typeface="+mn-lt"/>
              </a:rPr>
              <a:t>Public infrastructure</a:t>
            </a:r>
          </a:p>
          <a:p>
            <a:pPr>
              <a:spcBef>
                <a:spcPct val="0"/>
              </a:spcBef>
              <a:buFontTx/>
              <a:buNone/>
            </a:pPr>
            <a:r>
              <a:rPr lang="en-GB" altLang="en-US" sz="2000" b="0" dirty="0">
                <a:solidFill>
                  <a:srgbClr val="0070C0"/>
                </a:solidFill>
                <a:latin typeface="+mn-lt"/>
              </a:rPr>
              <a:t>Health-care</a:t>
            </a:r>
          </a:p>
          <a:p>
            <a:pPr>
              <a:spcBef>
                <a:spcPct val="0"/>
              </a:spcBef>
              <a:buFontTx/>
              <a:buNone/>
            </a:pPr>
            <a:r>
              <a:rPr lang="en-GB" altLang="en-US" sz="2000" b="0" dirty="0">
                <a:solidFill>
                  <a:srgbClr val="0070C0"/>
                </a:solidFill>
                <a:latin typeface="+mn-lt"/>
              </a:rPr>
              <a:t>…</a:t>
            </a:r>
          </a:p>
          <a:p>
            <a:pPr>
              <a:spcBef>
                <a:spcPct val="0"/>
              </a:spcBef>
              <a:buFontTx/>
              <a:buNone/>
            </a:pPr>
            <a:endParaRPr lang="en-GB" altLang="en-US" sz="2000" b="0" dirty="0">
              <a:solidFill>
                <a:srgbClr val="0070C0"/>
              </a:solidFill>
              <a:latin typeface="+mn-lt"/>
            </a:endParaRPr>
          </a:p>
        </p:txBody>
      </p:sp>
    </p:spTree>
    <p:extLst>
      <p:ext uri="{BB962C8B-B14F-4D97-AF65-F5344CB8AC3E}">
        <p14:creationId xmlns:p14="http://schemas.microsoft.com/office/powerpoint/2010/main" val="30153947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Things that happen on internet every 60 seconds">
            <a:extLst>
              <a:ext uri="{FF2B5EF4-FFF2-40B4-BE49-F238E27FC236}">
                <a16:creationId xmlns:a16="http://schemas.microsoft.com/office/drawing/2014/main" id="{49954261-7CC2-5C4F-B275-C4D21C26D3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88640"/>
            <a:ext cx="9160120" cy="64693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49124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BAB11F-5617-1345-A469-6398CDC28D9C}"/>
              </a:ext>
            </a:extLst>
          </p:cNvPr>
          <p:cNvSpPr>
            <a:spLocks noGrp="1"/>
          </p:cNvSpPr>
          <p:nvPr>
            <p:ph type="ctrTitle"/>
          </p:nvPr>
        </p:nvSpPr>
        <p:spPr>
          <a:xfrm>
            <a:off x="467544" y="2420888"/>
            <a:ext cx="7772400" cy="1470025"/>
          </a:xfrm>
        </p:spPr>
        <p:txBody>
          <a:bodyPr/>
          <a:lstStyle/>
          <a:p>
            <a:r>
              <a:rPr lang="en-US" dirty="0"/>
              <a:t>What is the Internet of Things?</a:t>
            </a:r>
          </a:p>
        </p:txBody>
      </p:sp>
    </p:spTree>
    <p:extLst>
      <p:ext uri="{BB962C8B-B14F-4D97-AF65-F5344CB8AC3E}">
        <p14:creationId xmlns:p14="http://schemas.microsoft.com/office/powerpoint/2010/main" val="39195880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8" name="Rectangle 4">
            <a:extLst>
              <a:ext uri="{FF2B5EF4-FFF2-40B4-BE49-F238E27FC236}">
                <a16:creationId xmlns:a16="http://schemas.microsoft.com/office/drawing/2014/main" id="{D8BBBA58-D1B4-E240-BB4F-3C6835F7D82E}"/>
              </a:ext>
            </a:extLst>
          </p:cNvPr>
          <p:cNvSpPr>
            <a:spLocks noGrp="1" noChangeArrowheads="1"/>
          </p:cNvSpPr>
          <p:nvPr>
            <p:ph type="title"/>
          </p:nvPr>
        </p:nvSpPr>
        <p:spPr/>
        <p:txBody>
          <a:bodyPr/>
          <a:lstStyle/>
          <a:p>
            <a:r>
              <a:rPr lang="en-US" altLang="en-US"/>
              <a:t>People Connecting to Things</a:t>
            </a:r>
          </a:p>
        </p:txBody>
      </p:sp>
      <p:pic>
        <p:nvPicPr>
          <p:cNvPr id="31746" name="Picture 2" descr="j0235319">
            <a:extLst>
              <a:ext uri="{FF2B5EF4-FFF2-40B4-BE49-F238E27FC236}">
                <a16:creationId xmlns:a16="http://schemas.microsoft.com/office/drawing/2014/main" id="{E1F4B6AA-6D4F-E047-9397-5D57639AB6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19925" y="1484313"/>
            <a:ext cx="1171575" cy="1196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47" name="Picture 3" descr="Facebook/fakebook Template by JOhannski - A Facebook Template for creating your own Fakebook-Site">
            <a:extLst>
              <a:ext uri="{FF2B5EF4-FFF2-40B4-BE49-F238E27FC236}">
                <a16:creationId xmlns:a16="http://schemas.microsoft.com/office/drawing/2014/main" id="{6CC44D30-2293-6E4A-AD69-3A11A8247E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84888" y="4476750"/>
            <a:ext cx="1685925" cy="2381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49" name="Picture 5" descr="Stickman 08 by nicubunu - Blue stick man figure illustrating various actions (par of the ">
            <a:extLst>
              <a:ext uri="{FF2B5EF4-FFF2-40B4-BE49-F238E27FC236}">
                <a16:creationId xmlns:a16="http://schemas.microsoft.com/office/drawing/2014/main" id="{340AD86E-9754-3E42-A2C3-70BD77C89A4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1550" y="2349500"/>
            <a:ext cx="2381250" cy="2381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7414" name="Rectangle 6">
            <a:extLst>
              <a:ext uri="{FF2B5EF4-FFF2-40B4-BE49-F238E27FC236}">
                <a16:creationId xmlns:a16="http://schemas.microsoft.com/office/drawing/2014/main" id="{C77DCCD1-A07D-3448-8C33-71F11B5D7A53}"/>
              </a:ext>
            </a:extLst>
          </p:cNvPr>
          <p:cNvSpPr>
            <a:spLocks noChangeArrowheads="1"/>
          </p:cNvSpPr>
          <p:nvPr/>
        </p:nvSpPr>
        <p:spPr bwMode="auto">
          <a:xfrm>
            <a:off x="1908175" y="3284538"/>
            <a:ext cx="142875" cy="142875"/>
          </a:xfrm>
          <a:prstGeom prst="rect">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ea typeface="ＭＳ Ｐゴシック" panose="020B0600070205080204" pitchFamily="34" charset="-128"/>
            </a:endParaRPr>
          </a:p>
        </p:txBody>
      </p:sp>
      <p:sp>
        <p:nvSpPr>
          <p:cNvPr id="657415" name="Oval 7">
            <a:extLst>
              <a:ext uri="{FF2B5EF4-FFF2-40B4-BE49-F238E27FC236}">
                <a16:creationId xmlns:a16="http://schemas.microsoft.com/office/drawing/2014/main" id="{1C5A47D3-66E5-A241-824F-C821F2505B29}"/>
              </a:ext>
            </a:extLst>
          </p:cNvPr>
          <p:cNvSpPr>
            <a:spLocks noChangeArrowheads="1"/>
          </p:cNvSpPr>
          <p:nvPr/>
        </p:nvSpPr>
        <p:spPr bwMode="auto">
          <a:xfrm>
            <a:off x="2781300" y="3376613"/>
            <a:ext cx="71438" cy="71437"/>
          </a:xfrm>
          <a:prstGeom prst="ellipse">
            <a:avLst/>
          </a:prstGeom>
          <a:solidFill>
            <a:srgbClr val="FF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17961" dir="2700000" algn="ctr" rotWithShape="0">
                    <a:srgbClr val="FF0000">
                      <a:gamma/>
                      <a:shade val="60000"/>
                      <a:invGamma/>
                      <a:alpha val="50000"/>
                    </a:srgbClr>
                  </a:outerShdw>
                </a:effectLst>
              </a14:hiddenEffects>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ea typeface="ＭＳ Ｐゴシック" panose="020B0600070205080204" pitchFamily="34" charset="-128"/>
            </a:endParaRPr>
          </a:p>
        </p:txBody>
      </p:sp>
      <p:sp>
        <p:nvSpPr>
          <p:cNvPr id="657416" name="Oval 8">
            <a:extLst>
              <a:ext uri="{FF2B5EF4-FFF2-40B4-BE49-F238E27FC236}">
                <a16:creationId xmlns:a16="http://schemas.microsoft.com/office/drawing/2014/main" id="{83967255-35EF-CF4F-8B2A-EABC5A27A3B9}"/>
              </a:ext>
            </a:extLst>
          </p:cNvPr>
          <p:cNvSpPr>
            <a:spLocks noChangeArrowheads="1"/>
          </p:cNvSpPr>
          <p:nvPr/>
        </p:nvSpPr>
        <p:spPr bwMode="auto">
          <a:xfrm>
            <a:off x="2411413" y="4365625"/>
            <a:ext cx="71437" cy="71438"/>
          </a:xfrm>
          <a:prstGeom prst="ellipse">
            <a:avLst/>
          </a:prstGeom>
          <a:solidFill>
            <a:srgbClr val="FF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17961" dir="2700000" algn="ctr" rotWithShape="0">
                    <a:srgbClr val="FF0000">
                      <a:gamma/>
                      <a:shade val="60000"/>
                      <a:invGamma/>
                      <a:alpha val="50000"/>
                    </a:srgbClr>
                  </a:outerShdw>
                </a:effectLst>
              </a14:hiddenEffects>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ea typeface="ＭＳ Ｐゴシック" panose="020B0600070205080204" pitchFamily="34" charset="-128"/>
            </a:endParaRPr>
          </a:p>
        </p:txBody>
      </p:sp>
      <p:sp>
        <p:nvSpPr>
          <p:cNvPr id="657417" name="Oval 9">
            <a:extLst>
              <a:ext uri="{FF2B5EF4-FFF2-40B4-BE49-F238E27FC236}">
                <a16:creationId xmlns:a16="http://schemas.microsoft.com/office/drawing/2014/main" id="{93CB4DCF-FB7A-CD47-BA76-490205DFC894}"/>
              </a:ext>
            </a:extLst>
          </p:cNvPr>
          <p:cNvSpPr>
            <a:spLocks noChangeArrowheads="1"/>
          </p:cNvSpPr>
          <p:nvPr/>
        </p:nvSpPr>
        <p:spPr bwMode="auto">
          <a:xfrm>
            <a:off x="1258888" y="4437063"/>
            <a:ext cx="71437" cy="71437"/>
          </a:xfrm>
          <a:prstGeom prst="ellipse">
            <a:avLst/>
          </a:prstGeom>
          <a:solidFill>
            <a:srgbClr val="FF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17961" dir="2700000" algn="ctr" rotWithShape="0">
                    <a:srgbClr val="FF0000">
                      <a:gamma/>
                      <a:shade val="60000"/>
                      <a:invGamma/>
                      <a:alpha val="50000"/>
                    </a:srgbClr>
                  </a:outerShdw>
                </a:effectLst>
              </a14:hiddenEffects>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ea typeface="ＭＳ Ｐゴシック" panose="020B0600070205080204" pitchFamily="34" charset="-128"/>
            </a:endParaRPr>
          </a:p>
        </p:txBody>
      </p:sp>
      <p:sp>
        <p:nvSpPr>
          <p:cNvPr id="657418" name="Line 10">
            <a:extLst>
              <a:ext uri="{FF2B5EF4-FFF2-40B4-BE49-F238E27FC236}">
                <a16:creationId xmlns:a16="http://schemas.microsoft.com/office/drawing/2014/main" id="{9B007992-E410-1045-881D-8E9680FEA6A5}"/>
              </a:ext>
            </a:extLst>
          </p:cNvPr>
          <p:cNvSpPr>
            <a:spLocks noChangeShapeType="1"/>
          </p:cNvSpPr>
          <p:nvPr/>
        </p:nvSpPr>
        <p:spPr bwMode="auto">
          <a:xfrm>
            <a:off x="1331913" y="4579938"/>
            <a:ext cx="144462" cy="433387"/>
          </a:xfrm>
          <a:prstGeom prst="line">
            <a:avLst/>
          </a:prstGeom>
          <a:noFill/>
          <a:ln w="9525">
            <a:solidFill>
              <a:srgbClr val="808080"/>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17961" dir="2700000" algn="ctr" rotWithShape="0">
                    <a:srgbClr val="808080">
                      <a:gamma/>
                      <a:shade val="60000"/>
                      <a:invGamma/>
                      <a:alpha val="50000"/>
                    </a:srgbClr>
                  </a:outerShdw>
                </a:effectLst>
              </a14:hiddenEffects>
            </a:ext>
          </a:extLst>
        </p:spPr>
        <p:txBody>
          <a:bodyPr/>
          <a:lstStyle/>
          <a:p>
            <a:pPr eaLnBrk="1" hangingPunct="1">
              <a:defRPr/>
            </a:pPr>
            <a:endParaRPr lang="en-US">
              <a:latin typeface="Arial" charset="0"/>
              <a:ea typeface="ＭＳ Ｐゴシック" charset="0"/>
              <a:cs typeface="Arial" charset="0"/>
            </a:endParaRPr>
          </a:p>
        </p:txBody>
      </p:sp>
      <p:sp>
        <p:nvSpPr>
          <p:cNvPr id="657419" name="Text Box 11">
            <a:extLst>
              <a:ext uri="{FF2B5EF4-FFF2-40B4-BE49-F238E27FC236}">
                <a16:creationId xmlns:a16="http://schemas.microsoft.com/office/drawing/2014/main" id="{3245F4E8-66E6-814E-B16F-4341749EB91F}"/>
              </a:ext>
            </a:extLst>
          </p:cNvPr>
          <p:cNvSpPr txBox="1">
            <a:spLocks noChangeArrowheads="1"/>
          </p:cNvSpPr>
          <p:nvPr/>
        </p:nvSpPr>
        <p:spPr bwMode="auto">
          <a:xfrm>
            <a:off x="773113" y="5013325"/>
            <a:ext cx="990600" cy="22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17961" dir="2700000" algn="ctr" rotWithShape="0">
                    <a:srgbClr val="FFFFFF">
                      <a:gamma/>
                      <a:shade val="60000"/>
                      <a:invGamma/>
                      <a:alpha val="50000"/>
                    </a:srgbClr>
                  </a:outerShdw>
                </a:effectLst>
              </a14:hiddenEffects>
            </a:ext>
          </a:extLst>
        </p:spPr>
        <p:txBody>
          <a:bodyPr wrap="none">
            <a:spAutoFit/>
          </a:bodyPr>
          <a:lstStyle/>
          <a:p>
            <a:pPr eaLnBrk="1" hangingPunct="1">
              <a:defRPr/>
            </a:pPr>
            <a:r>
              <a:rPr lang="en-US" sz="900">
                <a:latin typeface="Verdana" charset="0"/>
                <a:ea typeface="ＭＳ Ｐゴシック" charset="0"/>
                <a:cs typeface="Arial" charset="0"/>
              </a:rPr>
              <a:t>Motion sensor</a:t>
            </a:r>
          </a:p>
        </p:txBody>
      </p:sp>
      <p:sp>
        <p:nvSpPr>
          <p:cNvPr id="657420" name="Line 12">
            <a:extLst>
              <a:ext uri="{FF2B5EF4-FFF2-40B4-BE49-F238E27FC236}">
                <a16:creationId xmlns:a16="http://schemas.microsoft.com/office/drawing/2014/main" id="{75D3C155-EEF7-CC40-AE8F-8E8E9EE2B070}"/>
              </a:ext>
            </a:extLst>
          </p:cNvPr>
          <p:cNvSpPr>
            <a:spLocks noChangeShapeType="1"/>
          </p:cNvSpPr>
          <p:nvPr/>
        </p:nvSpPr>
        <p:spPr bwMode="auto">
          <a:xfrm flipH="1">
            <a:off x="2268538" y="4508500"/>
            <a:ext cx="142875" cy="649288"/>
          </a:xfrm>
          <a:prstGeom prst="line">
            <a:avLst/>
          </a:prstGeom>
          <a:noFill/>
          <a:ln w="9525">
            <a:solidFill>
              <a:srgbClr val="808080"/>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17961" dir="2700000" algn="ctr" rotWithShape="0">
                    <a:srgbClr val="808080">
                      <a:gamma/>
                      <a:shade val="60000"/>
                      <a:invGamma/>
                      <a:alpha val="50000"/>
                    </a:srgbClr>
                  </a:outerShdw>
                </a:effectLst>
              </a14:hiddenEffects>
            </a:ext>
          </a:extLst>
        </p:spPr>
        <p:txBody>
          <a:bodyPr/>
          <a:lstStyle/>
          <a:p>
            <a:pPr eaLnBrk="1" hangingPunct="1">
              <a:defRPr/>
            </a:pPr>
            <a:endParaRPr lang="en-US">
              <a:latin typeface="Arial" charset="0"/>
              <a:ea typeface="ＭＳ Ｐゴシック" charset="0"/>
              <a:cs typeface="Arial" charset="0"/>
            </a:endParaRPr>
          </a:p>
        </p:txBody>
      </p:sp>
      <p:sp>
        <p:nvSpPr>
          <p:cNvPr id="657421" name="Text Box 13">
            <a:extLst>
              <a:ext uri="{FF2B5EF4-FFF2-40B4-BE49-F238E27FC236}">
                <a16:creationId xmlns:a16="http://schemas.microsoft.com/office/drawing/2014/main" id="{4FF91CC9-3D4A-AD45-9D21-1706185E5E1E}"/>
              </a:ext>
            </a:extLst>
          </p:cNvPr>
          <p:cNvSpPr txBox="1">
            <a:spLocks noChangeArrowheads="1"/>
          </p:cNvSpPr>
          <p:nvPr/>
        </p:nvSpPr>
        <p:spPr bwMode="auto">
          <a:xfrm>
            <a:off x="1835150" y="5157788"/>
            <a:ext cx="990600" cy="22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17961" dir="2700000" algn="ctr" rotWithShape="0">
                    <a:srgbClr val="FFFFFF">
                      <a:gamma/>
                      <a:shade val="60000"/>
                      <a:invGamma/>
                      <a:alpha val="50000"/>
                    </a:srgbClr>
                  </a:outerShdw>
                </a:effectLst>
              </a14:hiddenEffects>
            </a:ext>
          </a:extLst>
        </p:spPr>
        <p:txBody>
          <a:bodyPr wrap="none">
            <a:spAutoFit/>
          </a:bodyPr>
          <a:lstStyle/>
          <a:p>
            <a:pPr eaLnBrk="1" hangingPunct="1">
              <a:defRPr/>
            </a:pPr>
            <a:r>
              <a:rPr lang="en-US" sz="900">
                <a:latin typeface="Verdana" charset="0"/>
                <a:ea typeface="ＭＳ Ｐゴシック" charset="0"/>
                <a:cs typeface="Arial" charset="0"/>
              </a:rPr>
              <a:t>Motion sensor</a:t>
            </a:r>
          </a:p>
        </p:txBody>
      </p:sp>
      <p:sp>
        <p:nvSpPr>
          <p:cNvPr id="657422" name="Line 14">
            <a:extLst>
              <a:ext uri="{FF2B5EF4-FFF2-40B4-BE49-F238E27FC236}">
                <a16:creationId xmlns:a16="http://schemas.microsoft.com/office/drawing/2014/main" id="{6BE5BB51-F365-D143-A663-C31166DE99AE}"/>
              </a:ext>
            </a:extLst>
          </p:cNvPr>
          <p:cNvSpPr>
            <a:spLocks noChangeShapeType="1"/>
          </p:cNvSpPr>
          <p:nvPr/>
        </p:nvSpPr>
        <p:spPr bwMode="auto">
          <a:xfrm>
            <a:off x="2849563" y="3457575"/>
            <a:ext cx="360362" cy="358775"/>
          </a:xfrm>
          <a:prstGeom prst="line">
            <a:avLst/>
          </a:prstGeom>
          <a:noFill/>
          <a:ln w="9525">
            <a:solidFill>
              <a:srgbClr val="808080"/>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17961" dir="2700000" algn="ctr" rotWithShape="0">
                    <a:srgbClr val="808080">
                      <a:gamma/>
                      <a:shade val="60000"/>
                      <a:invGamma/>
                      <a:alpha val="50000"/>
                    </a:srgbClr>
                  </a:outerShdw>
                </a:effectLst>
              </a14:hiddenEffects>
            </a:ext>
          </a:extLst>
        </p:spPr>
        <p:txBody>
          <a:bodyPr/>
          <a:lstStyle/>
          <a:p>
            <a:pPr eaLnBrk="1" hangingPunct="1">
              <a:defRPr/>
            </a:pPr>
            <a:endParaRPr lang="en-US">
              <a:latin typeface="Arial" charset="0"/>
              <a:ea typeface="ＭＳ Ｐゴシック" charset="0"/>
              <a:cs typeface="Arial" charset="0"/>
            </a:endParaRPr>
          </a:p>
        </p:txBody>
      </p:sp>
      <p:sp>
        <p:nvSpPr>
          <p:cNvPr id="657423" name="Text Box 15">
            <a:extLst>
              <a:ext uri="{FF2B5EF4-FFF2-40B4-BE49-F238E27FC236}">
                <a16:creationId xmlns:a16="http://schemas.microsoft.com/office/drawing/2014/main" id="{0E6E58F4-CA8B-614E-95CE-DDC03D337E59}"/>
              </a:ext>
            </a:extLst>
          </p:cNvPr>
          <p:cNvSpPr txBox="1">
            <a:spLocks noChangeArrowheads="1"/>
          </p:cNvSpPr>
          <p:nvPr/>
        </p:nvSpPr>
        <p:spPr bwMode="auto">
          <a:xfrm>
            <a:off x="2789238" y="3789363"/>
            <a:ext cx="990600" cy="22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17961" dir="2700000" algn="ctr" rotWithShape="0">
                    <a:srgbClr val="FFFFFF">
                      <a:gamma/>
                      <a:shade val="60000"/>
                      <a:invGamma/>
                      <a:alpha val="50000"/>
                    </a:srgbClr>
                  </a:outerShdw>
                </a:effectLst>
              </a14:hiddenEffects>
            </a:ext>
          </a:extLst>
        </p:spPr>
        <p:txBody>
          <a:bodyPr wrap="none">
            <a:spAutoFit/>
          </a:bodyPr>
          <a:lstStyle/>
          <a:p>
            <a:pPr eaLnBrk="1" hangingPunct="1">
              <a:defRPr/>
            </a:pPr>
            <a:r>
              <a:rPr lang="en-US" sz="900">
                <a:latin typeface="Verdana" charset="0"/>
                <a:ea typeface="ＭＳ Ｐゴシック" charset="0"/>
                <a:cs typeface="Arial" charset="0"/>
              </a:rPr>
              <a:t>Motion sensor</a:t>
            </a:r>
          </a:p>
        </p:txBody>
      </p:sp>
      <p:sp>
        <p:nvSpPr>
          <p:cNvPr id="657424" name="Line 16">
            <a:extLst>
              <a:ext uri="{FF2B5EF4-FFF2-40B4-BE49-F238E27FC236}">
                <a16:creationId xmlns:a16="http://schemas.microsoft.com/office/drawing/2014/main" id="{BA0C3F84-5F23-FC42-A8AC-818CAB6C0B29}"/>
              </a:ext>
            </a:extLst>
          </p:cNvPr>
          <p:cNvSpPr>
            <a:spLocks noChangeShapeType="1"/>
          </p:cNvSpPr>
          <p:nvPr/>
        </p:nvSpPr>
        <p:spPr bwMode="auto">
          <a:xfrm flipH="1" flipV="1">
            <a:off x="1116013" y="2492375"/>
            <a:ext cx="792162" cy="719138"/>
          </a:xfrm>
          <a:prstGeom prst="line">
            <a:avLst/>
          </a:prstGeom>
          <a:noFill/>
          <a:ln w="9525">
            <a:solidFill>
              <a:srgbClr val="808080"/>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17961" dir="2700000" algn="ctr" rotWithShape="0">
                    <a:srgbClr val="808080">
                      <a:gamma/>
                      <a:shade val="60000"/>
                      <a:invGamma/>
                      <a:alpha val="50000"/>
                    </a:srgbClr>
                  </a:outerShdw>
                </a:effectLst>
              </a14:hiddenEffects>
            </a:ext>
          </a:extLst>
        </p:spPr>
        <p:txBody>
          <a:bodyPr/>
          <a:lstStyle/>
          <a:p>
            <a:pPr eaLnBrk="1" hangingPunct="1">
              <a:defRPr/>
            </a:pPr>
            <a:endParaRPr lang="en-US">
              <a:latin typeface="Arial" charset="0"/>
              <a:ea typeface="ＭＳ Ｐゴシック" charset="0"/>
              <a:cs typeface="Arial" charset="0"/>
            </a:endParaRPr>
          </a:p>
        </p:txBody>
      </p:sp>
      <p:sp>
        <p:nvSpPr>
          <p:cNvPr id="657425" name="Text Box 17">
            <a:extLst>
              <a:ext uri="{FF2B5EF4-FFF2-40B4-BE49-F238E27FC236}">
                <a16:creationId xmlns:a16="http://schemas.microsoft.com/office/drawing/2014/main" id="{D03BCAD3-FB23-0544-BA20-D821C8C3A602}"/>
              </a:ext>
            </a:extLst>
          </p:cNvPr>
          <p:cNvSpPr txBox="1">
            <a:spLocks noChangeArrowheads="1"/>
          </p:cNvSpPr>
          <p:nvPr/>
        </p:nvSpPr>
        <p:spPr bwMode="auto">
          <a:xfrm>
            <a:off x="611188" y="2205038"/>
            <a:ext cx="846137" cy="22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17961" dir="2700000" algn="ctr" rotWithShape="0">
                    <a:srgbClr val="FFFFFF">
                      <a:gamma/>
                      <a:shade val="60000"/>
                      <a:invGamma/>
                      <a:alpha val="50000"/>
                    </a:srgbClr>
                  </a:outerShdw>
                </a:effectLst>
              </a14:hiddenEffects>
            </a:ext>
          </a:extLst>
        </p:spPr>
        <p:txBody>
          <a:bodyPr wrap="none">
            <a:spAutoFit/>
          </a:bodyPr>
          <a:lstStyle/>
          <a:p>
            <a:pPr eaLnBrk="1" hangingPunct="1">
              <a:defRPr/>
            </a:pPr>
            <a:r>
              <a:rPr lang="en-US" sz="900">
                <a:latin typeface="Verdana" charset="0"/>
                <a:ea typeface="ＭＳ Ｐゴシック" charset="0"/>
                <a:cs typeface="Arial" charset="0"/>
              </a:rPr>
              <a:t>ECG sensor</a:t>
            </a:r>
          </a:p>
        </p:txBody>
      </p:sp>
      <p:sp>
        <p:nvSpPr>
          <p:cNvPr id="657426" name="Arc 18">
            <a:extLst>
              <a:ext uri="{FF2B5EF4-FFF2-40B4-BE49-F238E27FC236}">
                <a16:creationId xmlns:a16="http://schemas.microsoft.com/office/drawing/2014/main" id="{A044EB6B-3113-864C-944E-88BE2A64B6C4}"/>
              </a:ext>
            </a:extLst>
          </p:cNvPr>
          <p:cNvSpPr>
            <a:spLocks/>
          </p:cNvSpPr>
          <p:nvPr/>
        </p:nvSpPr>
        <p:spPr bwMode="auto">
          <a:xfrm rot="3089287">
            <a:off x="3492500" y="3140076"/>
            <a:ext cx="574675" cy="4318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1"/>
                </a:moveTo>
                <a:cubicBezTo>
                  <a:pt x="11929" y="-1"/>
                  <a:pt x="21600" y="9670"/>
                  <a:pt x="21600" y="21600"/>
                </a:cubicBezTo>
              </a:path>
              <a:path w="21600" h="21600" stroke="0" extrusionOk="0">
                <a:moveTo>
                  <a:pt x="0" y="-1"/>
                </a:moveTo>
                <a:cubicBezTo>
                  <a:pt x="11929" y="-1"/>
                  <a:pt x="21600" y="9670"/>
                  <a:pt x="21600" y="21600"/>
                </a:cubicBezTo>
                <a:lnTo>
                  <a:pt x="0" y="21600"/>
                </a:lnTo>
                <a:close/>
              </a:path>
            </a:pathLst>
          </a:custGeom>
          <a:noFill/>
          <a:ln w="9525">
            <a:solidFill>
              <a:srgbClr val="808080"/>
            </a:solidFill>
            <a:prstDash val="dash"/>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17961" dir="2700000" algn="ctr" rotWithShape="0">
                    <a:srgbClr val="808080">
                      <a:gamma/>
                      <a:shade val="60000"/>
                      <a:invGamma/>
                      <a:alpha val="50000"/>
                    </a:srgbClr>
                  </a:outerShdw>
                </a:effectLst>
              </a14:hiddenEffects>
            </a:ext>
          </a:extLst>
        </p:spPr>
        <p:txBody>
          <a:bodyPr wrap="none" anchor="ctr"/>
          <a:lstStyle/>
          <a:p>
            <a:pPr eaLnBrk="1" hangingPunct="1">
              <a:defRPr/>
            </a:pPr>
            <a:endParaRPr lang="en-US">
              <a:latin typeface="Arial" charset="0"/>
              <a:ea typeface="ＭＳ Ｐゴシック" charset="0"/>
              <a:cs typeface="Arial" charset="0"/>
            </a:endParaRPr>
          </a:p>
        </p:txBody>
      </p:sp>
      <p:sp>
        <p:nvSpPr>
          <p:cNvPr id="657427" name="Arc 19">
            <a:extLst>
              <a:ext uri="{FF2B5EF4-FFF2-40B4-BE49-F238E27FC236}">
                <a16:creationId xmlns:a16="http://schemas.microsoft.com/office/drawing/2014/main" id="{496F4761-E2F8-3A4E-854C-4316BC3256D7}"/>
              </a:ext>
            </a:extLst>
          </p:cNvPr>
          <p:cNvSpPr>
            <a:spLocks/>
          </p:cNvSpPr>
          <p:nvPr/>
        </p:nvSpPr>
        <p:spPr bwMode="auto">
          <a:xfrm rot="3089287">
            <a:off x="3491706" y="3069432"/>
            <a:ext cx="720725" cy="57626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1"/>
                </a:moveTo>
                <a:cubicBezTo>
                  <a:pt x="11929" y="-1"/>
                  <a:pt x="21600" y="9670"/>
                  <a:pt x="21600" y="21600"/>
                </a:cubicBezTo>
              </a:path>
              <a:path w="21600" h="21600" stroke="0" extrusionOk="0">
                <a:moveTo>
                  <a:pt x="0" y="-1"/>
                </a:moveTo>
                <a:cubicBezTo>
                  <a:pt x="11929" y="-1"/>
                  <a:pt x="21600" y="9670"/>
                  <a:pt x="21600" y="21600"/>
                </a:cubicBezTo>
                <a:lnTo>
                  <a:pt x="0" y="21600"/>
                </a:lnTo>
                <a:close/>
              </a:path>
            </a:pathLst>
          </a:custGeom>
          <a:noFill/>
          <a:ln w="9525">
            <a:solidFill>
              <a:srgbClr val="808080"/>
            </a:solidFill>
            <a:prstDash val="dash"/>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17961" dir="2700000" algn="ctr" rotWithShape="0">
                    <a:srgbClr val="808080">
                      <a:gamma/>
                      <a:shade val="60000"/>
                      <a:invGamma/>
                      <a:alpha val="50000"/>
                    </a:srgbClr>
                  </a:outerShdw>
                </a:effectLst>
              </a14:hiddenEffects>
            </a:ext>
          </a:extLst>
        </p:spPr>
        <p:txBody>
          <a:bodyPr wrap="none" anchor="ctr"/>
          <a:lstStyle/>
          <a:p>
            <a:pPr eaLnBrk="1" hangingPunct="1">
              <a:defRPr/>
            </a:pPr>
            <a:endParaRPr lang="en-US">
              <a:latin typeface="Arial" charset="0"/>
              <a:ea typeface="ＭＳ Ｐゴシック" charset="0"/>
              <a:cs typeface="Arial" charset="0"/>
            </a:endParaRPr>
          </a:p>
        </p:txBody>
      </p:sp>
      <p:sp>
        <p:nvSpPr>
          <p:cNvPr id="657428" name="Arc 20">
            <a:extLst>
              <a:ext uri="{FF2B5EF4-FFF2-40B4-BE49-F238E27FC236}">
                <a16:creationId xmlns:a16="http://schemas.microsoft.com/office/drawing/2014/main" id="{A58A110D-069B-C44F-90BF-504C76F13ED0}"/>
              </a:ext>
            </a:extLst>
          </p:cNvPr>
          <p:cNvSpPr>
            <a:spLocks/>
          </p:cNvSpPr>
          <p:nvPr/>
        </p:nvSpPr>
        <p:spPr bwMode="auto">
          <a:xfrm rot="3089287">
            <a:off x="2484437" y="5011738"/>
            <a:ext cx="574675" cy="4318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1"/>
                </a:moveTo>
                <a:cubicBezTo>
                  <a:pt x="11929" y="-1"/>
                  <a:pt x="21600" y="9670"/>
                  <a:pt x="21600" y="21600"/>
                </a:cubicBezTo>
              </a:path>
              <a:path w="21600" h="21600" stroke="0" extrusionOk="0">
                <a:moveTo>
                  <a:pt x="0" y="-1"/>
                </a:moveTo>
                <a:cubicBezTo>
                  <a:pt x="11929" y="-1"/>
                  <a:pt x="21600" y="9670"/>
                  <a:pt x="21600" y="21600"/>
                </a:cubicBezTo>
                <a:lnTo>
                  <a:pt x="0" y="21600"/>
                </a:lnTo>
                <a:close/>
              </a:path>
            </a:pathLst>
          </a:custGeom>
          <a:noFill/>
          <a:ln w="9525">
            <a:solidFill>
              <a:srgbClr val="808080"/>
            </a:solidFill>
            <a:prstDash val="dash"/>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17961" dir="2700000" algn="ctr" rotWithShape="0">
                    <a:srgbClr val="808080">
                      <a:gamma/>
                      <a:shade val="60000"/>
                      <a:invGamma/>
                      <a:alpha val="50000"/>
                    </a:srgbClr>
                  </a:outerShdw>
                </a:effectLst>
              </a14:hiddenEffects>
            </a:ext>
          </a:extLst>
        </p:spPr>
        <p:txBody>
          <a:bodyPr wrap="none" anchor="ctr"/>
          <a:lstStyle/>
          <a:p>
            <a:pPr eaLnBrk="1" hangingPunct="1">
              <a:defRPr/>
            </a:pPr>
            <a:endParaRPr lang="en-US">
              <a:latin typeface="Arial" charset="0"/>
              <a:ea typeface="ＭＳ Ｐゴシック" charset="0"/>
              <a:cs typeface="Arial" charset="0"/>
            </a:endParaRPr>
          </a:p>
        </p:txBody>
      </p:sp>
      <p:sp>
        <p:nvSpPr>
          <p:cNvPr id="657429" name="Arc 21">
            <a:extLst>
              <a:ext uri="{FF2B5EF4-FFF2-40B4-BE49-F238E27FC236}">
                <a16:creationId xmlns:a16="http://schemas.microsoft.com/office/drawing/2014/main" id="{44A7A434-35B9-4C4E-A385-CBD689357C66}"/>
              </a:ext>
            </a:extLst>
          </p:cNvPr>
          <p:cNvSpPr>
            <a:spLocks/>
          </p:cNvSpPr>
          <p:nvPr/>
        </p:nvSpPr>
        <p:spPr bwMode="auto">
          <a:xfrm rot="3089287">
            <a:off x="2483644" y="4941094"/>
            <a:ext cx="720725" cy="576263"/>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1"/>
                </a:moveTo>
                <a:cubicBezTo>
                  <a:pt x="11929" y="-1"/>
                  <a:pt x="21600" y="9670"/>
                  <a:pt x="21600" y="21600"/>
                </a:cubicBezTo>
              </a:path>
              <a:path w="21600" h="21600" stroke="0" extrusionOk="0">
                <a:moveTo>
                  <a:pt x="0" y="-1"/>
                </a:moveTo>
                <a:cubicBezTo>
                  <a:pt x="11929" y="-1"/>
                  <a:pt x="21600" y="9670"/>
                  <a:pt x="21600" y="21600"/>
                </a:cubicBezTo>
                <a:lnTo>
                  <a:pt x="0" y="21600"/>
                </a:lnTo>
                <a:close/>
              </a:path>
            </a:pathLst>
          </a:custGeom>
          <a:noFill/>
          <a:ln w="9525">
            <a:solidFill>
              <a:srgbClr val="808080"/>
            </a:solidFill>
            <a:prstDash val="dash"/>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17961" dir="2700000" algn="ctr" rotWithShape="0">
                    <a:srgbClr val="808080">
                      <a:gamma/>
                      <a:shade val="60000"/>
                      <a:invGamma/>
                      <a:alpha val="50000"/>
                    </a:srgbClr>
                  </a:outerShdw>
                </a:effectLst>
              </a14:hiddenEffects>
            </a:ext>
          </a:extLst>
        </p:spPr>
        <p:txBody>
          <a:bodyPr wrap="none" anchor="ctr"/>
          <a:lstStyle/>
          <a:p>
            <a:pPr eaLnBrk="1" hangingPunct="1">
              <a:defRPr/>
            </a:pPr>
            <a:endParaRPr lang="en-US">
              <a:latin typeface="Arial" charset="0"/>
              <a:ea typeface="ＭＳ Ｐゴシック" charset="0"/>
              <a:cs typeface="Arial" charset="0"/>
            </a:endParaRPr>
          </a:p>
        </p:txBody>
      </p:sp>
      <p:sp>
        <p:nvSpPr>
          <p:cNvPr id="657430" name="Arc 22">
            <a:extLst>
              <a:ext uri="{FF2B5EF4-FFF2-40B4-BE49-F238E27FC236}">
                <a16:creationId xmlns:a16="http://schemas.microsoft.com/office/drawing/2014/main" id="{2CF90928-BBC5-D547-9DDC-0B763CEF6997}"/>
              </a:ext>
            </a:extLst>
          </p:cNvPr>
          <p:cNvSpPr>
            <a:spLocks/>
          </p:cNvSpPr>
          <p:nvPr/>
        </p:nvSpPr>
        <p:spPr bwMode="auto">
          <a:xfrm rot="8055472">
            <a:off x="1047750" y="4489451"/>
            <a:ext cx="574675" cy="4318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1"/>
                </a:moveTo>
                <a:cubicBezTo>
                  <a:pt x="11929" y="-1"/>
                  <a:pt x="21600" y="9670"/>
                  <a:pt x="21600" y="21600"/>
                </a:cubicBezTo>
              </a:path>
              <a:path w="21600" h="21600" stroke="0" extrusionOk="0">
                <a:moveTo>
                  <a:pt x="0" y="-1"/>
                </a:moveTo>
                <a:cubicBezTo>
                  <a:pt x="11929" y="-1"/>
                  <a:pt x="21600" y="9670"/>
                  <a:pt x="21600" y="21600"/>
                </a:cubicBezTo>
                <a:lnTo>
                  <a:pt x="0" y="21600"/>
                </a:lnTo>
                <a:close/>
              </a:path>
            </a:pathLst>
          </a:custGeom>
          <a:noFill/>
          <a:ln w="9525">
            <a:solidFill>
              <a:srgbClr val="808080"/>
            </a:solidFill>
            <a:prstDash val="dash"/>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17961" dir="2700000" algn="ctr" rotWithShape="0">
                    <a:srgbClr val="808080">
                      <a:gamma/>
                      <a:shade val="60000"/>
                      <a:invGamma/>
                      <a:alpha val="50000"/>
                    </a:srgbClr>
                  </a:outerShdw>
                </a:effectLst>
              </a14:hiddenEffects>
            </a:ext>
          </a:extLst>
        </p:spPr>
        <p:txBody>
          <a:bodyPr wrap="none" anchor="ctr"/>
          <a:lstStyle/>
          <a:p>
            <a:pPr eaLnBrk="1" hangingPunct="1">
              <a:defRPr/>
            </a:pPr>
            <a:endParaRPr lang="en-US">
              <a:latin typeface="Arial" charset="0"/>
              <a:ea typeface="ＭＳ Ｐゴシック" charset="0"/>
              <a:cs typeface="Arial" charset="0"/>
            </a:endParaRPr>
          </a:p>
        </p:txBody>
      </p:sp>
      <p:sp>
        <p:nvSpPr>
          <p:cNvPr id="657431" name="Arc 23">
            <a:extLst>
              <a:ext uri="{FF2B5EF4-FFF2-40B4-BE49-F238E27FC236}">
                <a16:creationId xmlns:a16="http://schemas.microsoft.com/office/drawing/2014/main" id="{6FC7517C-1133-F641-89DB-693C8F5D097A}"/>
              </a:ext>
            </a:extLst>
          </p:cNvPr>
          <p:cNvSpPr>
            <a:spLocks/>
          </p:cNvSpPr>
          <p:nvPr/>
        </p:nvSpPr>
        <p:spPr bwMode="auto">
          <a:xfrm rot="8049972">
            <a:off x="970756" y="4437857"/>
            <a:ext cx="720725" cy="57626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1"/>
                </a:moveTo>
                <a:cubicBezTo>
                  <a:pt x="11929" y="-1"/>
                  <a:pt x="21600" y="9670"/>
                  <a:pt x="21600" y="21600"/>
                </a:cubicBezTo>
              </a:path>
              <a:path w="21600" h="21600" stroke="0" extrusionOk="0">
                <a:moveTo>
                  <a:pt x="0" y="-1"/>
                </a:moveTo>
                <a:cubicBezTo>
                  <a:pt x="11929" y="-1"/>
                  <a:pt x="21600" y="9670"/>
                  <a:pt x="21600" y="21600"/>
                </a:cubicBezTo>
                <a:lnTo>
                  <a:pt x="0" y="21600"/>
                </a:lnTo>
                <a:close/>
              </a:path>
            </a:pathLst>
          </a:custGeom>
          <a:noFill/>
          <a:ln w="9525">
            <a:solidFill>
              <a:srgbClr val="808080"/>
            </a:solidFill>
            <a:prstDash val="dash"/>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17961" dir="2700000" algn="ctr" rotWithShape="0">
                    <a:srgbClr val="808080">
                      <a:gamma/>
                      <a:shade val="60000"/>
                      <a:invGamma/>
                      <a:alpha val="50000"/>
                    </a:srgbClr>
                  </a:outerShdw>
                </a:effectLst>
              </a14:hiddenEffects>
            </a:ext>
          </a:extLst>
        </p:spPr>
        <p:txBody>
          <a:bodyPr wrap="none" anchor="ctr"/>
          <a:lstStyle/>
          <a:p>
            <a:pPr eaLnBrk="1" hangingPunct="1">
              <a:defRPr/>
            </a:pPr>
            <a:endParaRPr lang="en-US">
              <a:latin typeface="Arial" charset="0"/>
              <a:ea typeface="ＭＳ Ｐゴシック" charset="0"/>
              <a:cs typeface="Arial" charset="0"/>
            </a:endParaRPr>
          </a:p>
        </p:txBody>
      </p:sp>
      <p:sp>
        <p:nvSpPr>
          <p:cNvPr id="657432" name="Arc 24">
            <a:extLst>
              <a:ext uri="{FF2B5EF4-FFF2-40B4-BE49-F238E27FC236}">
                <a16:creationId xmlns:a16="http://schemas.microsoft.com/office/drawing/2014/main" id="{91DE6620-035C-334C-B53A-D1A82462BEAA}"/>
              </a:ext>
            </a:extLst>
          </p:cNvPr>
          <p:cNvSpPr>
            <a:spLocks/>
          </p:cNvSpPr>
          <p:nvPr/>
        </p:nvSpPr>
        <p:spPr bwMode="auto">
          <a:xfrm rot="-4366981">
            <a:off x="1268412" y="2747963"/>
            <a:ext cx="574675" cy="4318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1"/>
                </a:moveTo>
                <a:cubicBezTo>
                  <a:pt x="11929" y="-1"/>
                  <a:pt x="21600" y="9670"/>
                  <a:pt x="21600" y="21600"/>
                </a:cubicBezTo>
              </a:path>
              <a:path w="21600" h="21600" stroke="0" extrusionOk="0">
                <a:moveTo>
                  <a:pt x="0" y="-1"/>
                </a:moveTo>
                <a:cubicBezTo>
                  <a:pt x="11929" y="-1"/>
                  <a:pt x="21600" y="9670"/>
                  <a:pt x="21600" y="21600"/>
                </a:cubicBezTo>
                <a:lnTo>
                  <a:pt x="0" y="21600"/>
                </a:lnTo>
                <a:close/>
              </a:path>
            </a:pathLst>
          </a:custGeom>
          <a:noFill/>
          <a:ln w="9525">
            <a:solidFill>
              <a:srgbClr val="808080"/>
            </a:solidFill>
            <a:prstDash val="dash"/>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17961" dir="2700000" algn="ctr" rotWithShape="0">
                    <a:srgbClr val="808080">
                      <a:gamma/>
                      <a:shade val="60000"/>
                      <a:invGamma/>
                      <a:alpha val="50000"/>
                    </a:srgbClr>
                  </a:outerShdw>
                </a:effectLst>
              </a14:hiddenEffects>
            </a:ext>
          </a:extLst>
        </p:spPr>
        <p:txBody>
          <a:bodyPr wrap="none" anchor="ctr"/>
          <a:lstStyle/>
          <a:p>
            <a:pPr eaLnBrk="1" hangingPunct="1">
              <a:defRPr/>
            </a:pPr>
            <a:endParaRPr lang="en-US">
              <a:latin typeface="Arial" charset="0"/>
              <a:ea typeface="ＭＳ Ｐゴシック" charset="0"/>
              <a:cs typeface="Arial" charset="0"/>
            </a:endParaRPr>
          </a:p>
        </p:txBody>
      </p:sp>
      <p:sp>
        <p:nvSpPr>
          <p:cNvPr id="657433" name="Arc 25">
            <a:extLst>
              <a:ext uri="{FF2B5EF4-FFF2-40B4-BE49-F238E27FC236}">
                <a16:creationId xmlns:a16="http://schemas.microsoft.com/office/drawing/2014/main" id="{116079A9-FCE1-5F4A-B7A5-8CD6DC075D8C}"/>
              </a:ext>
            </a:extLst>
          </p:cNvPr>
          <p:cNvSpPr>
            <a:spLocks/>
          </p:cNvSpPr>
          <p:nvPr/>
        </p:nvSpPr>
        <p:spPr bwMode="auto">
          <a:xfrm rot="-4379279">
            <a:off x="1186656" y="2637632"/>
            <a:ext cx="720725" cy="57626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1"/>
                </a:moveTo>
                <a:cubicBezTo>
                  <a:pt x="11929" y="-1"/>
                  <a:pt x="21600" y="9670"/>
                  <a:pt x="21600" y="21600"/>
                </a:cubicBezTo>
              </a:path>
              <a:path w="21600" h="21600" stroke="0" extrusionOk="0">
                <a:moveTo>
                  <a:pt x="0" y="-1"/>
                </a:moveTo>
                <a:cubicBezTo>
                  <a:pt x="11929" y="-1"/>
                  <a:pt x="21600" y="9670"/>
                  <a:pt x="21600" y="21600"/>
                </a:cubicBezTo>
                <a:lnTo>
                  <a:pt x="0" y="21600"/>
                </a:lnTo>
                <a:close/>
              </a:path>
            </a:pathLst>
          </a:custGeom>
          <a:noFill/>
          <a:ln w="9525">
            <a:solidFill>
              <a:srgbClr val="808080"/>
            </a:solidFill>
            <a:prstDash val="dash"/>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17961" dir="2700000" algn="ctr" rotWithShape="0">
                    <a:srgbClr val="808080">
                      <a:gamma/>
                      <a:shade val="60000"/>
                      <a:invGamma/>
                      <a:alpha val="50000"/>
                    </a:srgbClr>
                  </a:outerShdw>
                </a:effectLst>
              </a14:hiddenEffects>
            </a:ext>
          </a:extLst>
        </p:spPr>
        <p:txBody>
          <a:bodyPr wrap="none" anchor="ctr"/>
          <a:lstStyle/>
          <a:p>
            <a:pPr eaLnBrk="1" hangingPunct="1">
              <a:defRPr/>
            </a:pPr>
            <a:endParaRPr lang="en-US">
              <a:latin typeface="Arial" charset="0"/>
              <a:ea typeface="ＭＳ Ｐゴシック" charset="0"/>
              <a:cs typeface="Arial" charset="0"/>
            </a:endParaRPr>
          </a:p>
        </p:txBody>
      </p:sp>
      <p:pic>
        <p:nvPicPr>
          <p:cNvPr id="31770" name="Picture 26" descr="#">
            <a:extLst>
              <a:ext uri="{FF2B5EF4-FFF2-40B4-BE49-F238E27FC236}">
                <a16:creationId xmlns:a16="http://schemas.microsoft.com/office/drawing/2014/main" id="{A384D909-66C4-B947-A444-3A4CA863008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40200" y="4508500"/>
            <a:ext cx="576263"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7435" name="Arc 27">
            <a:extLst>
              <a:ext uri="{FF2B5EF4-FFF2-40B4-BE49-F238E27FC236}">
                <a16:creationId xmlns:a16="http://schemas.microsoft.com/office/drawing/2014/main" id="{35139BC0-E00C-1E44-9708-8B69908FBCB9}"/>
              </a:ext>
            </a:extLst>
          </p:cNvPr>
          <p:cNvSpPr>
            <a:spLocks/>
          </p:cNvSpPr>
          <p:nvPr/>
        </p:nvSpPr>
        <p:spPr bwMode="auto">
          <a:xfrm rot="3172933">
            <a:off x="3511550" y="4221163"/>
            <a:ext cx="649288" cy="404812"/>
          </a:xfrm>
          <a:custGeom>
            <a:avLst/>
            <a:gdLst>
              <a:gd name="G0" fmla="+- 0 0 0"/>
              <a:gd name="G1" fmla="+- 17315 0 0"/>
              <a:gd name="G2" fmla="+- 21600 0 0"/>
              <a:gd name="T0" fmla="*/ 12913 w 21600"/>
              <a:gd name="T1" fmla="*/ 0 h 17315"/>
              <a:gd name="T2" fmla="*/ 21600 w 21600"/>
              <a:gd name="T3" fmla="*/ 17315 h 17315"/>
              <a:gd name="T4" fmla="*/ 0 w 21600"/>
              <a:gd name="T5" fmla="*/ 17315 h 17315"/>
            </a:gdLst>
            <a:ahLst/>
            <a:cxnLst>
              <a:cxn ang="0">
                <a:pos x="T0" y="T1"/>
              </a:cxn>
              <a:cxn ang="0">
                <a:pos x="T2" y="T3"/>
              </a:cxn>
              <a:cxn ang="0">
                <a:pos x="T4" y="T5"/>
              </a:cxn>
            </a:cxnLst>
            <a:rect l="0" t="0" r="r" b="b"/>
            <a:pathLst>
              <a:path w="21600" h="17315" fill="none" extrusionOk="0">
                <a:moveTo>
                  <a:pt x="12913" y="-1"/>
                </a:moveTo>
                <a:cubicBezTo>
                  <a:pt x="18379" y="4076"/>
                  <a:pt x="21600" y="10495"/>
                  <a:pt x="21600" y="17315"/>
                </a:cubicBezTo>
              </a:path>
              <a:path w="21600" h="17315" stroke="0" extrusionOk="0">
                <a:moveTo>
                  <a:pt x="12913" y="-1"/>
                </a:moveTo>
                <a:cubicBezTo>
                  <a:pt x="18379" y="4076"/>
                  <a:pt x="21600" y="10495"/>
                  <a:pt x="21600" y="17315"/>
                </a:cubicBezTo>
                <a:lnTo>
                  <a:pt x="0" y="17315"/>
                </a:lnTo>
                <a:close/>
              </a:path>
            </a:pathLst>
          </a:custGeom>
          <a:noFill/>
          <a:ln w="12700">
            <a:solidFill>
              <a:srgbClr val="00FF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17961" dir="2700000" algn="ctr" rotWithShape="0">
                    <a:srgbClr val="00FF00">
                      <a:gamma/>
                      <a:shade val="60000"/>
                      <a:invGamma/>
                      <a:alpha val="50000"/>
                    </a:srgbClr>
                  </a:outerShdw>
                </a:effectLst>
              </a14:hiddenEffects>
            </a:ext>
          </a:extLst>
        </p:spPr>
        <p:txBody>
          <a:bodyPr wrap="none" anchor="ctr"/>
          <a:lstStyle/>
          <a:p>
            <a:pPr eaLnBrk="1" hangingPunct="1">
              <a:defRPr/>
            </a:pPr>
            <a:endParaRPr lang="en-US">
              <a:latin typeface="Arial" charset="0"/>
              <a:ea typeface="ＭＳ Ｐゴシック" charset="0"/>
              <a:cs typeface="Arial" charset="0"/>
            </a:endParaRPr>
          </a:p>
        </p:txBody>
      </p:sp>
      <p:sp>
        <p:nvSpPr>
          <p:cNvPr id="657436" name="Arc 28">
            <a:extLst>
              <a:ext uri="{FF2B5EF4-FFF2-40B4-BE49-F238E27FC236}">
                <a16:creationId xmlns:a16="http://schemas.microsoft.com/office/drawing/2014/main" id="{5DA8D1DA-FED8-4E47-B149-953CD5A0DB96}"/>
              </a:ext>
            </a:extLst>
          </p:cNvPr>
          <p:cNvSpPr>
            <a:spLocks/>
          </p:cNvSpPr>
          <p:nvPr/>
        </p:nvSpPr>
        <p:spPr bwMode="auto">
          <a:xfrm rot="3178077">
            <a:off x="3563144" y="4294982"/>
            <a:ext cx="504825" cy="331787"/>
          </a:xfrm>
          <a:custGeom>
            <a:avLst/>
            <a:gdLst>
              <a:gd name="G0" fmla="+- 0 0 0"/>
              <a:gd name="G1" fmla="+- 17315 0 0"/>
              <a:gd name="G2" fmla="+- 21600 0 0"/>
              <a:gd name="T0" fmla="*/ 12913 w 21600"/>
              <a:gd name="T1" fmla="*/ 0 h 17315"/>
              <a:gd name="T2" fmla="*/ 21600 w 21600"/>
              <a:gd name="T3" fmla="*/ 17315 h 17315"/>
              <a:gd name="T4" fmla="*/ 0 w 21600"/>
              <a:gd name="T5" fmla="*/ 17315 h 17315"/>
            </a:gdLst>
            <a:ahLst/>
            <a:cxnLst>
              <a:cxn ang="0">
                <a:pos x="T0" y="T1"/>
              </a:cxn>
              <a:cxn ang="0">
                <a:pos x="T2" y="T3"/>
              </a:cxn>
              <a:cxn ang="0">
                <a:pos x="T4" y="T5"/>
              </a:cxn>
            </a:cxnLst>
            <a:rect l="0" t="0" r="r" b="b"/>
            <a:pathLst>
              <a:path w="21600" h="17315" fill="none" extrusionOk="0">
                <a:moveTo>
                  <a:pt x="12913" y="-1"/>
                </a:moveTo>
                <a:cubicBezTo>
                  <a:pt x="18379" y="4076"/>
                  <a:pt x="21600" y="10495"/>
                  <a:pt x="21600" y="17315"/>
                </a:cubicBezTo>
              </a:path>
              <a:path w="21600" h="17315" stroke="0" extrusionOk="0">
                <a:moveTo>
                  <a:pt x="12913" y="-1"/>
                </a:moveTo>
                <a:cubicBezTo>
                  <a:pt x="18379" y="4076"/>
                  <a:pt x="21600" y="10495"/>
                  <a:pt x="21600" y="17315"/>
                </a:cubicBezTo>
                <a:lnTo>
                  <a:pt x="0" y="17315"/>
                </a:lnTo>
                <a:close/>
              </a:path>
            </a:pathLst>
          </a:custGeom>
          <a:noFill/>
          <a:ln w="12700">
            <a:solidFill>
              <a:srgbClr val="00FF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17961" dir="2700000" algn="ctr" rotWithShape="0">
                    <a:srgbClr val="00FF00">
                      <a:gamma/>
                      <a:shade val="60000"/>
                      <a:invGamma/>
                      <a:alpha val="50000"/>
                    </a:srgbClr>
                  </a:outerShdw>
                </a:effectLst>
              </a14:hiddenEffects>
            </a:ext>
          </a:extLst>
        </p:spPr>
        <p:txBody>
          <a:bodyPr wrap="none" anchor="ctr"/>
          <a:lstStyle/>
          <a:p>
            <a:pPr eaLnBrk="1" hangingPunct="1">
              <a:defRPr/>
            </a:pPr>
            <a:endParaRPr lang="en-US">
              <a:latin typeface="Arial" charset="0"/>
              <a:ea typeface="ＭＳ Ｐゴシック" charset="0"/>
              <a:cs typeface="Arial" charset="0"/>
            </a:endParaRPr>
          </a:p>
        </p:txBody>
      </p:sp>
      <p:sp>
        <p:nvSpPr>
          <p:cNvPr id="657437" name="Arc 29">
            <a:extLst>
              <a:ext uri="{FF2B5EF4-FFF2-40B4-BE49-F238E27FC236}">
                <a16:creationId xmlns:a16="http://schemas.microsoft.com/office/drawing/2014/main" id="{FFBB5A24-7CA6-414F-90CF-06603B971D68}"/>
              </a:ext>
            </a:extLst>
          </p:cNvPr>
          <p:cNvSpPr>
            <a:spLocks/>
          </p:cNvSpPr>
          <p:nvPr/>
        </p:nvSpPr>
        <p:spPr bwMode="auto">
          <a:xfrm rot="3260608">
            <a:off x="3559175" y="4349750"/>
            <a:ext cx="431800" cy="260350"/>
          </a:xfrm>
          <a:custGeom>
            <a:avLst/>
            <a:gdLst>
              <a:gd name="G0" fmla="+- 0 0 0"/>
              <a:gd name="G1" fmla="+- 17315 0 0"/>
              <a:gd name="G2" fmla="+- 21600 0 0"/>
              <a:gd name="T0" fmla="*/ 12913 w 21600"/>
              <a:gd name="T1" fmla="*/ 0 h 17315"/>
              <a:gd name="T2" fmla="*/ 21600 w 21600"/>
              <a:gd name="T3" fmla="*/ 17315 h 17315"/>
              <a:gd name="T4" fmla="*/ 0 w 21600"/>
              <a:gd name="T5" fmla="*/ 17315 h 17315"/>
            </a:gdLst>
            <a:ahLst/>
            <a:cxnLst>
              <a:cxn ang="0">
                <a:pos x="T0" y="T1"/>
              </a:cxn>
              <a:cxn ang="0">
                <a:pos x="T2" y="T3"/>
              </a:cxn>
              <a:cxn ang="0">
                <a:pos x="T4" y="T5"/>
              </a:cxn>
            </a:cxnLst>
            <a:rect l="0" t="0" r="r" b="b"/>
            <a:pathLst>
              <a:path w="21600" h="17315" fill="none" extrusionOk="0">
                <a:moveTo>
                  <a:pt x="12913" y="-1"/>
                </a:moveTo>
                <a:cubicBezTo>
                  <a:pt x="18379" y="4076"/>
                  <a:pt x="21600" y="10495"/>
                  <a:pt x="21600" y="17315"/>
                </a:cubicBezTo>
              </a:path>
              <a:path w="21600" h="17315" stroke="0" extrusionOk="0">
                <a:moveTo>
                  <a:pt x="12913" y="-1"/>
                </a:moveTo>
                <a:cubicBezTo>
                  <a:pt x="18379" y="4076"/>
                  <a:pt x="21600" y="10495"/>
                  <a:pt x="21600" y="17315"/>
                </a:cubicBezTo>
                <a:lnTo>
                  <a:pt x="0" y="17315"/>
                </a:lnTo>
                <a:close/>
              </a:path>
            </a:pathLst>
          </a:custGeom>
          <a:noFill/>
          <a:ln w="12700">
            <a:solidFill>
              <a:srgbClr val="00FF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17961" dir="2700000" algn="ctr" rotWithShape="0">
                    <a:srgbClr val="00FF00">
                      <a:gamma/>
                      <a:shade val="60000"/>
                      <a:invGamma/>
                      <a:alpha val="50000"/>
                    </a:srgbClr>
                  </a:outerShdw>
                </a:effectLst>
              </a14:hiddenEffects>
            </a:ext>
          </a:extLst>
        </p:spPr>
        <p:txBody>
          <a:bodyPr wrap="none" anchor="ctr"/>
          <a:lstStyle/>
          <a:p>
            <a:pPr eaLnBrk="1" hangingPunct="1">
              <a:defRPr/>
            </a:pPr>
            <a:endParaRPr lang="en-US">
              <a:latin typeface="Arial" charset="0"/>
              <a:ea typeface="ＭＳ Ｐゴシック" charset="0"/>
              <a:cs typeface="Arial" charset="0"/>
            </a:endParaRPr>
          </a:p>
        </p:txBody>
      </p:sp>
      <p:sp>
        <p:nvSpPr>
          <p:cNvPr id="657438" name="AutoShape 30">
            <a:extLst>
              <a:ext uri="{FF2B5EF4-FFF2-40B4-BE49-F238E27FC236}">
                <a16:creationId xmlns:a16="http://schemas.microsoft.com/office/drawing/2014/main" id="{CCBC2C4A-BA6E-1E4F-9878-AC056C753510}"/>
              </a:ext>
            </a:extLst>
          </p:cNvPr>
          <p:cNvSpPr>
            <a:spLocks noChangeArrowheads="1"/>
          </p:cNvSpPr>
          <p:nvPr/>
        </p:nvSpPr>
        <p:spPr bwMode="auto">
          <a:xfrm>
            <a:off x="3419475" y="4221163"/>
            <a:ext cx="360363" cy="287337"/>
          </a:xfrm>
          <a:prstGeom prst="lightningBolt">
            <a:avLst/>
          </a:prstGeom>
          <a:solidFill>
            <a:srgbClr val="FFFFFF"/>
          </a:solidFill>
          <a:ln w="9525">
            <a:solidFill>
              <a:schemeClr val="tx1"/>
            </a:solidFill>
            <a:miter lim="800000"/>
            <a:headEnd/>
            <a:tailEnd/>
          </a:ln>
          <a:effectLst/>
          <a:extLs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ea typeface="ＭＳ Ｐゴシック" panose="020B0600070205080204" pitchFamily="34" charset="-128"/>
            </a:endParaRPr>
          </a:p>
        </p:txBody>
      </p:sp>
      <p:pic>
        <p:nvPicPr>
          <p:cNvPr id="31775" name="Picture 31" descr="#">
            <a:extLst>
              <a:ext uri="{FF2B5EF4-FFF2-40B4-BE49-F238E27FC236}">
                <a16:creationId xmlns:a16="http://schemas.microsoft.com/office/drawing/2014/main" id="{921E2DC1-A344-B641-BA06-61B1E00A6C2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43438" y="2708275"/>
            <a:ext cx="2089150" cy="160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7440" name="Line 32">
            <a:extLst>
              <a:ext uri="{FF2B5EF4-FFF2-40B4-BE49-F238E27FC236}">
                <a16:creationId xmlns:a16="http://schemas.microsoft.com/office/drawing/2014/main" id="{4F2CAB67-A250-5B44-8F32-0D19FF663D82}"/>
              </a:ext>
            </a:extLst>
          </p:cNvPr>
          <p:cNvSpPr>
            <a:spLocks noChangeShapeType="1"/>
          </p:cNvSpPr>
          <p:nvPr/>
        </p:nvSpPr>
        <p:spPr bwMode="auto">
          <a:xfrm flipV="1">
            <a:off x="4643438" y="4149725"/>
            <a:ext cx="288925" cy="358775"/>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pPr eaLnBrk="1" hangingPunct="1">
              <a:defRPr/>
            </a:pPr>
            <a:endParaRPr lang="en-US">
              <a:latin typeface="Arial" charset="0"/>
              <a:ea typeface="Arial" charset="0"/>
              <a:cs typeface="Arial" charset="0"/>
            </a:endParaRPr>
          </a:p>
        </p:txBody>
      </p:sp>
      <p:pic>
        <p:nvPicPr>
          <p:cNvPr id="31777" name="Picture 6">
            <a:extLst>
              <a:ext uri="{FF2B5EF4-FFF2-40B4-BE49-F238E27FC236}">
                <a16:creationId xmlns:a16="http://schemas.microsoft.com/office/drawing/2014/main" id="{DCD8F121-8912-D142-A719-07136440C16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732588" y="4724400"/>
            <a:ext cx="444500"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7442" name="Line 34">
            <a:extLst>
              <a:ext uri="{FF2B5EF4-FFF2-40B4-BE49-F238E27FC236}">
                <a16:creationId xmlns:a16="http://schemas.microsoft.com/office/drawing/2014/main" id="{5AC7455B-C8FD-CD4A-B611-7579D03A6340}"/>
              </a:ext>
            </a:extLst>
          </p:cNvPr>
          <p:cNvSpPr>
            <a:spLocks noChangeShapeType="1"/>
          </p:cNvSpPr>
          <p:nvPr/>
        </p:nvSpPr>
        <p:spPr bwMode="auto">
          <a:xfrm>
            <a:off x="6227763" y="4149725"/>
            <a:ext cx="215900" cy="287338"/>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pPr eaLnBrk="1" hangingPunct="1">
              <a:defRPr/>
            </a:pPr>
            <a:endParaRPr lang="en-US">
              <a:latin typeface="Arial" charset="0"/>
              <a:ea typeface="Arial" charset="0"/>
              <a:cs typeface="Arial" charset="0"/>
            </a:endParaRPr>
          </a:p>
        </p:txBody>
      </p:sp>
      <p:pic>
        <p:nvPicPr>
          <p:cNvPr id="31779" name="Picture 35" descr="MC900411406[1]">
            <a:extLst>
              <a:ext uri="{FF2B5EF4-FFF2-40B4-BE49-F238E27FC236}">
                <a16:creationId xmlns:a16="http://schemas.microsoft.com/office/drawing/2014/main" id="{DA5F6062-CCFA-604E-8CE6-18E16C94414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948488" y="1989138"/>
            <a:ext cx="425450" cy="411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7444" name="Line 36">
            <a:extLst>
              <a:ext uri="{FF2B5EF4-FFF2-40B4-BE49-F238E27FC236}">
                <a16:creationId xmlns:a16="http://schemas.microsoft.com/office/drawing/2014/main" id="{788BA842-D5EC-7842-8DF7-CEEA6B6842E4}"/>
              </a:ext>
            </a:extLst>
          </p:cNvPr>
          <p:cNvSpPr>
            <a:spLocks noChangeShapeType="1"/>
          </p:cNvSpPr>
          <p:nvPr/>
        </p:nvSpPr>
        <p:spPr bwMode="auto">
          <a:xfrm flipV="1">
            <a:off x="6227763" y="2420938"/>
            <a:ext cx="649287" cy="43180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pPr eaLnBrk="1" hangingPunct="1">
              <a:defRPr/>
            </a:pPr>
            <a:endParaRPr lang="en-US">
              <a:latin typeface="Arial" charset="0"/>
              <a:ea typeface="Arial" charset="0"/>
              <a:cs typeface="Arial" charset="0"/>
            </a:endParaRPr>
          </a:p>
        </p:txBody>
      </p:sp>
      <p:pic>
        <p:nvPicPr>
          <p:cNvPr id="31781" name="Picture 37" descr="#">
            <a:extLst>
              <a:ext uri="{FF2B5EF4-FFF2-40B4-BE49-F238E27FC236}">
                <a16:creationId xmlns:a16="http://schemas.microsoft.com/office/drawing/2014/main" id="{A1FCDCBE-F7D9-6A40-ACC8-D1584DDA3DF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524750" y="2924175"/>
            <a:ext cx="714375"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7446" name="Line 38">
            <a:extLst>
              <a:ext uri="{FF2B5EF4-FFF2-40B4-BE49-F238E27FC236}">
                <a16:creationId xmlns:a16="http://schemas.microsoft.com/office/drawing/2014/main" id="{7EF9FF1F-641E-7F4B-BC03-72628777A4C5}"/>
              </a:ext>
            </a:extLst>
          </p:cNvPr>
          <p:cNvSpPr>
            <a:spLocks noChangeShapeType="1"/>
          </p:cNvSpPr>
          <p:nvPr/>
        </p:nvSpPr>
        <p:spPr bwMode="auto">
          <a:xfrm flipV="1">
            <a:off x="6732588" y="3284538"/>
            <a:ext cx="719137" cy="73025"/>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pPr eaLnBrk="1" hangingPunct="1">
              <a:defRPr/>
            </a:pPr>
            <a:endParaRPr lang="en-US">
              <a:latin typeface="Arial" charset="0"/>
              <a:ea typeface="Arial" charset="0"/>
              <a:cs typeface="Arial" charset="0"/>
            </a:endParaRPr>
          </a:p>
        </p:txBody>
      </p:sp>
      <p:sp>
        <p:nvSpPr>
          <p:cNvPr id="657447" name="Text Box 39">
            <a:extLst>
              <a:ext uri="{FF2B5EF4-FFF2-40B4-BE49-F238E27FC236}">
                <a16:creationId xmlns:a16="http://schemas.microsoft.com/office/drawing/2014/main" id="{EEA7E851-C7D9-7C4F-B3D2-81B47B84BA04}"/>
              </a:ext>
            </a:extLst>
          </p:cNvPr>
          <p:cNvSpPr txBox="1">
            <a:spLocks noChangeArrowheads="1"/>
          </p:cNvSpPr>
          <p:nvPr/>
        </p:nvSpPr>
        <p:spPr bwMode="auto">
          <a:xfrm>
            <a:off x="5241925" y="3284538"/>
            <a:ext cx="912813"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17961" dir="2700000" algn="ctr" rotWithShape="0">
                    <a:srgbClr val="FFFFFF">
                      <a:gamma/>
                      <a:shade val="60000"/>
                      <a:invGamma/>
                      <a:alpha val="50000"/>
                    </a:srgbClr>
                  </a:outerShdw>
                </a:effectLst>
              </a14:hiddenEffects>
            </a:ext>
          </a:extLst>
        </p:spPr>
        <p:txBody>
          <a:bodyPr wrap="none">
            <a:spAutoFit/>
          </a:bodyPr>
          <a:lstStyle/>
          <a:p>
            <a:pPr eaLnBrk="1" hangingPunct="1">
              <a:defRPr/>
            </a:pPr>
            <a:r>
              <a:rPr lang="en-US" sz="1400">
                <a:latin typeface="Verdana" charset="0"/>
                <a:ea typeface="ＭＳ Ｐゴシック" charset="0"/>
                <a:cs typeface="Arial" charset="0"/>
              </a:rPr>
              <a:t>Internet</a:t>
            </a:r>
          </a:p>
        </p:txBody>
      </p:sp>
    </p:spTree>
    <p:extLst>
      <p:ext uri="{BB962C8B-B14F-4D97-AF65-F5344CB8AC3E}">
        <p14:creationId xmlns:p14="http://schemas.microsoft.com/office/powerpoint/2010/main" val="29700345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Rectangle 3">
            <a:extLst>
              <a:ext uri="{FF2B5EF4-FFF2-40B4-BE49-F238E27FC236}">
                <a16:creationId xmlns:a16="http://schemas.microsoft.com/office/drawing/2014/main" id="{B6EB83A0-C53D-E349-8CFE-DA617D091A97}"/>
              </a:ext>
            </a:extLst>
          </p:cNvPr>
          <p:cNvSpPr>
            <a:spLocks noGrp="1" noChangeArrowheads="1"/>
          </p:cNvSpPr>
          <p:nvPr>
            <p:ph type="title"/>
          </p:nvPr>
        </p:nvSpPr>
        <p:spPr/>
        <p:txBody>
          <a:bodyPr/>
          <a:lstStyle/>
          <a:p>
            <a:r>
              <a:rPr lang="en-GB" altLang="en-US" sz="2400"/>
              <a:t>Sensor devices are becoming widely available</a:t>
            </a:r>
          </a:p>
        </p:txBody>
      </p:sp>
      <p:pic>
        <p:nvPicPr>
          <p:cNvPr id="27650" name="Picture 2" descr="3">
            <a:extLst>
              <a:ext uri="{FF2B5EF4-FFF2-40B4-BE49-F238E27FC236}">
                <a16:creationId xmlns:a16="http://schemas.microsoft.com/office/drawing/2014/main" id="{4874331E-68AB-F94C-ABF8-DA2ADE1598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5400" y="1524000"/>
            <a:ext cx="2209800" cy="2157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3316" name="Picture 4">
            <a:extLst>
              <a:ext uri="{FF2B5EF4-FFF2-40B4-BE49-F238E27FC236}">
                <a16:creationId xmlns:a16="http://schemas.microsoft.com/office/drawing/2014/main" id="{54D392E3-90D2-1948-BCB2-D5F55C4DDB9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3352800"/>
            <a:ext cx="3048000" cy="1828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pic>
        <p:nvPicPr>
          <p:cNvPr id="653317" name="Picture 5">
            <a:extLst>
              <a:ext uri="{FF2B5EF4-FFF2-40B4-BE49-F238E27FC236}">
                <a16:creationId xmlns:a16="http://schemas.microsoft.com/office/drawing/2014/main" id="{BD2B3F64-2ED7-9843-B242-9DE07E61CBC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48400" y="1066800"/>
            <a:ext cx="2133600" cy="1425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pic>
        <p:nvPicPr>
          <p:cNvPr id="653318" name="Picture 6">
            <a:extLst>
              <a:ext uri="{FF2B5EF4-FFF2-40B4-BE49-F238E27FC236}">
                <a16:creationId xmlns:a16="http://schemas.microsoft.com/office/drawing/2014/main" id="{8B6D6808-DF51-474D-B170-1B4D48C7171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86200" y="1676400"/>
            <a:ext cx="1981200" cy="1474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pic>
        <p:nvPicPr>
          <p:cNvPr id="653319" name="Picture 7">
            <a:extLst>
              <a:ext uri="{FF2B5EF4-FFF2-40B4-BE49-F238E27FC236}">
                <a16:creationId xmlns:a16="http://schemas.microsoft.com/office/drawing/2014/main" id="{ADAC0EC9-F068-3C41-B172-8C94879B7D6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267200" y="3124200"/>
            <a:ext cx="1703388" cy="1905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pic>
        <p:nvPicPr>
          <p:cNvPr id="653320" name="Picture 8">
            <a:extLst>
              <a:ext uri="{FF2B5EF4-FFF2-40B4-BE49-F238E27FC236}">
                <a16:creationId xmlns:a16="http://schemas.microsoft.com/office/drawing/2014/main" id="{CCA41A9C-415A-124D-9577-BE084C5CEC2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553200" y="2909888"/>
            <a:ext cx="2590800" cy="1922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pic>
        <p:nvPicPr>
          <p:cNvPr id="653321" name="Picture 9">
            <a:extLst>
              <a:ext uri="{FF2B5EF4-FFF2-40B4-BE49-F238E27FC236}">
                <a16:creationId xmlns:a16="http://schemas.microsoft.com/office/drawing/2014/main" id="{AE6A93D7-7105-D048-B7E0-24CDE77EDB0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267200" y="5219700"/>
            <a:ext cx="2286000" cy="163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pic>
        <p:nvPicPr>
          <p:cNvPr id="653322" name="Picture 10">
            <a:extLst>
              <a:ext uri="{FF2B5EF4-FFF2-40B4-BE49-F238E27FC236}">
                <a16:creationId xmlns:a16="http://schemas.microsoft.com/office/drawing/2014/main" id="{EFED65E6-24E8-9941-9639-30EDD57254A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981200" y="5334000"/>
            <a:ext cx="1524000" cy="152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pic>
        <p:nvPicPr>
          <p:cNvPr id="653323" name="Picture 11">
            <a:extLst>
              <a:ext uri="{FF2B5EF4-FFF2-40B4-BE49-F238E27FC236}">
                <a16:creationId xmlns:a16="http://schemas.microsoft.com/office/drawing/2014/main" id="{7A545BE2-E72A-1442-805E-8B78BDCE8657}"/>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781800" y="5292725"/>
            <a:ext cx="2109788" cy="1565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sp>
        <p:nvSpPr>
          <p:cNvPr id="653324" name="Text Box 12">
            <a:extLst>
              <a:ext uri="{FF2B5EF4-FFF2-40B4-BE49-F238E27FC236}">
                <a16:creationId xmlns:a16="http://schemas.microsoft.com/office/drawing/2014/main" id="{935944E0-E403-7546-9A3D-51849624E5FA}"/>
              </a:ext>
            </a:extLst>
          </p:cNvPr>
          <p:cNvSpPr txBox="1">
            <a:spLocks noChangeArrowheads="1"/>
          </p:cNvSpPr>
          <p:nvPr/>
        </p:nvSpPr>
        <p:spPr bwMode="auto">
          <a:xfrm>
            <a:off x="288925" y="1200150"/>
            <a:ext cx="259000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spAutoFit/>
          </a:bodyPr>
          <a:lstStyle/>
          <a:p>
            <a:pPr>
              <a:defRPr/>
            </a:pPr>
            <a:r>
              <a:rPr lang="en-US" sz="1600" dirty="0">
                <a:solidFill>
                  <a:srgbClr val="0070C0"/>
                </a:solidFill>
                <a:latin typeface="+mn-lt"/>
                <a:ea typeface="ＭＳ Ｐゴシック" charset="0"/>
                <a:cs typeface="Arial" charset="0"/>
              </a:rPr>
              <a:t>- Programmable devices</a:t>
            </a:r>
          </a:p>
          <a:p>
            <a:pPr>
              <a:defRPr/>
            </a:pPr>
            <a:r>
              <a:rPr lang="en-US" sz="1600" dirty="0">
                <a:solidFill>
                  <a:srgbClr val="0070C0"/>
                </a:solidFill>
                <a:latin typeface="+mn-lt"/>
                <a:ea typeface="ＭＳ Ｐゴシック" charset="0"/>
                <a:cs typeface="Arial" charset="0"/>
              </a:rPr>
              <a:t>- Off-the-shelf gadgets/tools</a:t>
            </a:r>
          </a:p>
        </p:txBody>
      </p:sp>
    </p:spTree>
    <p:extLst>
      <p:ext uri="{BB962C8B-B14F-4D97-AF65-F5344CB8AC3E}">
        <p14:creationId xmlns:p14="http://schemas.microsoft.com/office/powerpoint/2010/main" val="26292649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1" name="Rectangle 3">
            <a:extLst>
              <a:ext uri="{FF2B5EF4-FFF2-40B4-BE49-F238E27FC236}">
                <a16:creationId xmlns:a16="http://schemas.microsoft.com/office/drawing/2014/main" id="{562A7FA6-FA14-014D-9354-5555D9C3457D}"/>
              </a:ext>
            </a:extLst>
          </p:cNvPr>
          <p:cNvSpPr>
            <a:spLocks noGrp="1" noChangeArrowheads="1"/>
          </p:cNvSpPr>
          <p:nvPr>
            <p:ph type="title" idx="4294967295"/>
          </p:nvPr>
        </p:nvSpPr>
        <p:spPr>
          <a:xfrm>
            <a:off x="271462" y="289720"/>
            <a:ext cx="7591425" cy="762000"/>
          </a:xfrm>
        </p:spPr>
        <p:txBody>
          <a:bodyPr/>
          <a:lstStyle/>
          <a:p>
            <a:r>
              <a:rPr lang="en-US" altLang="en-US" dirty="0"/>
              <a:t>Things Connecting to Things</a:t>
            </a:r>
          </a:p>
        </p:txBody>
      </p:sp>
      <p:pic>
        <p:nvPicPr>
          <p:cNvPr id="32770" name="Picture 2" descr="#">
            <a:extLst>
              <a:ext uri="{FF2B5EF4-FFF2-40B4-BE49-F238E27FC236}">
                <a16:creationId xmlns:a16="http://schemas.microsoft.com/office/drawing/2014/main" id="{A04171A7-4DB7-EF45-92AA-D8BE95873C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27763" y="3433763"/>
            <a:ext cx="477837" cy="500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772" name="Picture 4" descr="connected-car">
            <a:extLst>
              <a:ext uri="{FF2B5EF4-FFF2-40B4-BE49-F238E27FC236}">
                <a16:creationId xmlns:a16="http://schemas.microsoft.com/office/drawing/2014/main" id="{0AA4CE84-3BE2-BA46-ABF8-576B7E1190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63938" y="1052513"/>
            <a:ext cx="4314825" cy="1871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773" name="Picture 5" descr="rally-car by netalloy - ">
            <a:extLst>
              <a:ext uri="{FF2B5EF4-FFF2-40B4-BE49-F238E27FC236}">
                <a16:creationId xmlns:a16="http://schemas.microsoft.com/office/drawing/2014/main" id="{0C7D2BB6-839F-5646-9D81-A1A191287F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32363" y="3644900"/>
            <a:ext cx="2381250" cy="1266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8438" name="Arc 6">
            <a:extLst>
              <a:ext uri="{FF2B5EF4-FFF2-40B4-BE49-F238E27FC236}">
                <a16:creationId xmlns:a16="http://schemas.microsoft.com/office/drawing/2014/main" id="{9EE0A393-DBE8-8E4F-8EDA-6FFEAF7AA511}"/>
              </a:ext>
            </a:extLst>
          </p:cNvPr>
          <p:cNvSpPr>
            <a:spLocks/>
          </p:cNvSpPr>
          <p:nvPr/>
        </p:nvSpPr>
        <p:spPr bwMode="auto">
          <a:xfrm>
            <a:off x="4572000" y="2349500"/>
            <a:ext cx="1728788" cy="1439863"/>
          </a:xfrm>
          <a:custGeom>
            <a:avLst/>
            <a:gdLst>
              <a:gd name="G0" fmla="+- 0 0 0"/>
              <a:gd name="G1" fmla="+- 21600 0 0"/>
              <a:gd name="G2" fmla="+- 21600 0 0"/>
              <a:gd name="T0" fmla="*/ 0 w 21453"/>
              <a:gd name="T1" fmla="*/ 0 h 21600"/>
              <a:gd name="T2" fmla="*/ 21453 w 21453"/>
              <a:gd name="T3" fmla="*/ 19081 h 21600"/>
              <a:gd name="T4" fmla="*/ 0 w 21453"/>
              <a:gd name="T5" fmla="*/ 21600 h 21600"/>
            </a:gdLst>
            <a:ahLst/>
            <a:cxnLst>
              <a:cxn ang="0">
                <a:pos x="T0" y="T1"/>
              </a:cxn>
              <a:cxn ang="0">
                <a:pos x="T2" y="T3"/>
              </a:cxn>
              <a:cxn ang="0">
                <a:pos x="T4" y="T5"/>
              </a:cxn>
            </a:cxnLst>
            <a:rect l="0" t="0" r="r" b="b"/>
            <a:pathLst>
              <a:path w="21453" h="21600" fill="none" extrusionOk="0">
                <a:moveTo>
                  <a:pt x="0" y="-1"/>
                </a:moveTo>
                <a:cubicBezTo>
                  <a:pt x="10954" y="-1"/>
                  <a:pt x="20175" y="8200"/>
                  <a:pt x="21452" y="19081"/>
                </a:cubicBezTo>
              </a:path>
              <a:path w="21453" h="21600" stroke="0" extrusionOk="0">
                <a:moveTo>
                  <a:pt x="0" y="-1"/>
                </a:moveTo>
                <a:cubicBezTo>
                  <a:pt x="10954" y="-1"/>
                  <a:pt x="20175" y="8200"/>
                  <a:pt x="21452" y="19081"/>
                </a:cubicBezTo>
                <a:lnTo>
                  <a:pt x="0" y="21600"/>
                </a:lnTo>
                <a:close/>
              </a:path>
            </a:pathLst>
          </a:custGeom>
          <a:noFill/>
          <a:ln w="15875">
            <a:solidFill>
              <a:schemeClr val="bg2"/>
            </a:solidFill>
            <a:prstDash val="dash"/>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17961" dir="2700000" algn="ctr" rotWithShape="0">
                    <a:schemeClr val="bg2">
                      <a:gamma/>
                      <a:shade val="60000"/>
                      <a:invGamma/>
                      <a:alpha val="50000"/>
                    </a:schemeClr>
                  </a:outerShdw>
                </a:effectLst>
              </a14:hiddenEffects>
            </a:ext>
          </a:extLst>
        </p:spPr>
        <p:txBody>
          <a:bodyPr wrap="none" anchor="ctr"/>
          <a:lstStyle/>
          <a:p>
            <a:pPr eaLnBrk="1" hangingPunct="1">
              <a:defRPr/>
            </a:pPr>
            <a:endParaRPr lang="en-US">
              <a:latin typeface="Arial" charset="0"/>
              <a:ea typeface="ＭＳ Ｐゴシック" charset="0"/>
              <a:cs typeface="Arial" charset="0"/>
            </a:endParaRPr>
          </a:p>
        </p:txBody>
      </p:sp>
      <p:pic>
        <p:nvPicPr>
          <p:cNvPr id="32775" name="Picture 7" descr="Police car by liftarn - A SAAB 900 police car from the Swedish Road Administration (V�gverket).">
            <a:extLst>
              <a:ext uri="{FF2B5EF4-FFF2-40B4-BE49-F238E27FC236}">
                <a16:creationId xmlns:a16="http://schemas.microsoft.com/office/drawing/2014/main" id="{93A70BEB-D778-C245-838A-A344F454219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58888" y="1700213"/>
            <a:ext cx="1296987" cy="1104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8440" name="Arc 8">
            <a:extLst>
              <a:ext uri="{FF2B5EF4-FFF2-40B4-BE49-F238E27FC236}">
                <a16:creationId xmlns:a16="http://schemas.microsoft.com/office/drawing/2014/main" id="{679A582C-6639-ED40-9982-FFC44F5A06B1}"/>
              </a:ext>
            </a:extLst>
          </p:cNvPr>
          <p:cNvSpPr>
            <a:spLocks/>
          </p:cNvSpPr>
          <p:nvPr/>
        </p:nvSpPr>
        <p:spPr bwMode="auto">
          <a:xfrm rot="21450627" flipH="1">
            <a:off x="2411413" y="1989138"/>
            <a:ext cx="1368425" cy="14446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1"/>
                </a:moveTo>
                <a:cubicBezTo>
                  <a:pt x="11929" y="-1"/>
                  <a:pt x="21600" y="9670"/>
                  <a:pt x="21600" y="21600"/>
                </a:cubicBezTo>
              </a:path>
              <a:path w="21600" h="21600" stroke="0" extrusionOk="0">
                <a:moveTo>
                  <a:pt x="0" y="-1"/>
                </a:moveTo>
                <a:cubicBezTo>
                  <a:pt x="11929" y="-1"/>
                  <a:pt x="21600" y="9670"/>
                  <a:pt x="21600" y="21600"/>
                </a:cubicBezTo>
                <a:lnTo>
                  <a:pt x="0" y="21600"/>
                </a:lnTo>
                <a:close/>
              </a:path>
            </a:pathLst>
          </a:custGeom>
          <a:noFill/>
          <a:ln w="15875">
            <a:solidFill>
              <a:schemeClr val="bg2"/>
            </a:solidFill>
            <a:prstDash val="dash"/>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17961" dir="2700000" algn="ctr" rotWithShape="0">
                    <a:schemeClr val="bg2">
                      <a:gamma/>
                      <a:shade val="60000"/>
                      <a:invGamma/>
                      <a:alpha val="50000"/>
                    </a:schemeClr>
                  </a:outerShdw>
                </a:effectLst>
              </a14:hiddenEffects>
            </a:ext>
          </a:extLst>
        </p:spPr>
        <p:txBody>
          <a:bodyPr wrap="none" anchor="ctr"/>
          <a:lstStyle/>
          <a:p>
            <a:pPr eaLnBrk="1" hangingPunct="1">
              <a:defRPr/>
            </a:pPr>
            <a:endParaRPr lang="en-US">
              <a:latin typeface="Arial" charset="0"/>
              <a:ea typeface="ＭＳ Ｐゴシック" charset="0"/>
              <a:cs typeface="Arial" charset="0"/>
            </a:endParaRPr>
          </a:p>
        </p:txBody>
      </p:sp>
      <p:pic>
        <p:nvPicPr>
          <p:cNvPr id="32777" name="Picture 9" descr="MC900332774[1]">
            <a:extLst>
              <a:ext uri="{FF2B5EF4-FFF2-40B4-BE49-F238E27FC236}">
                <a16:creationId xmlns:a16="http://schemas.microsoft.com/office/drawing/2014/main" id="{F2701A00-B86E-C84F-B7EB-42FCDFBCD84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98525" y="5300663"/>
            <a:ext cx="1081088" cy="108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778" name="Picture 10" descr="MC900060378[1]">
            <a:extLst>
              <a:ext uri="{FF2B5EF4-FFF2-40B4-BE49-F238E27FC236}">
                <a16:creationId xmlns:a16="http://schemas.microsoft.com/office/drawing/2014/main" id="{D0E4AB37-DF9B-5241-8783-BC657357D16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71550" y="3860800"/>
            <a:ext cx="1008063" cy="788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8443" name="Arc 11">
            <a:extLst>
              <a:ext uri="{FF2B5EF4-FFF2-40B4-BE49-F238E27FC236}">
                <a16:creationId xmlns:a16="http://schemas.microsoft.com/office/drawing/2014/main" id="{BEB5A82C-25A3-DF44-8073-F76083B13FD9}"/>
              </a:ext>
            </a:extLst>
          </p:cNvPr>
          <p:cNvSpPr>
            <a:spLocks/>
          </p:cNvSpPr>
          <p:nvPr/>
        </p:nvSpPr>
        <p:spPr bwMode="auto">
          <a:xfrm flipV="1">
            <a:off x="1835150" y="2276475"/>
            <a:ext cx="2232025" cy="187325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1"/>
                </a:moveTo>
                <a:cubicBezTo>
                  <a:pt x="11929" y="-1"/>
                  <a:pt x="21600" y="9670"/>
                  <a:pt x="21600" y="21600"/>
                </a:cubicBezTo>
              </a:path>
              <a:path w="21600" h="21600" stroke="0" extrusionOk="0">
                <a:moveTo>
                  <a:pt x="0" y="-1"/>
                </a:moveTo>
                <a:cubicBezTo>
                  <a:pt x="11929" y="-1"/>
                  <a:pt x="21600" y="9670"/>
                  <a:pt x="21600" y="21600"/>
                </a:cubicBezTo>
                <a:lnTo>
                  <a:pt x="0" y="21600"/>
                </a:lnTo>
                <a:close/>
              </a:path>
            </a:pathLst>
          </a:custGeom>
          <a:noFill/>
          <a:ln w="15875">
            <a:solidFill>
              <a:schemeClr val="bg2"/>
            </a:solidFill>
            <a:prstDash val="dash"/>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17961" dir="2700000" algn="ctr" rotWithShape="0">
                    <a:schemeClr val="bg2">
                      <a:gamma/>
                      <a:shade val="60000"/>
                      <a:invGamma/>
                      <a:alpha val="50000"/>
                    </a:schemeClr>
                  </a:outerShdw>
                </a:effectLst>
              </a14:hiddenEffects>
            </a:ext>
          </a:extLst>
        </p:spPr>
        <p:txBody>
          <a:bodyPr wrap="none" anchor="ctr"/>
          <a:lstStyle/>
          <a:p>
            <a:pPr eaLnBrk="1" hangingPunct="1">
              <a:defRPr/>
            </a:pPr>
            <a:endParaRPr lang="en-US">
              <a:latin typeface="Arial" charset="0"/>
              <a:ea typeface="ＭＳ Ｐゴシック" charset="0"/>
              <a:cs typeface="Arial" charset="0"/>
            </a:endParaRPr>
          </a:p>
        </p:txBody>
      </p:sp>
      <p:sp>
        <p:nvSpPr>
          <p:cNvPr id="658444" name="Arc 12">
            <a:extLst>
              <a:ext uri="{FF2B5EF4-FFF2-40B4-BE49-F238E27FC236}">
                <a16:creationId xmlns:a16="http://schemas.microsoft.com/office/drawing/2014/main" id="{5828FBFF-BF5C-B844-9D6D-BBF641DDE799}"/>
              </a:ext>
            </a:extLst>
          </p:cNvPr>
          <p:cNvSpPr>
            <a:spLocks/>
          </p:cNvSpPr>
          <p:nvPr/>
        </p:nvSpPr>
        <p:spPr bwMode="auto">
          <a:xfrm rot="10800000" flipH="1">
            <a:off x="1979613" y="2420938"/>
            <a:ext cx="2447925" cy="381635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1"/>
                </a:moveTo>
                <a:cubicBezTo>
                  <a:pt x="11929" y="-1"/>
                  <a:pt x="21600" y="9670"/>
                  <a:pt x="21600" y="21600"/>
                </a:cubicBezTo>
              </a:path>
              <a:path w="21600" h="21600" stroke="0" extrusionOk="0">
                <a:moveTo>
                  <a:pt x="0" y="-1"/>
                </a:moveTo>
                <a:cubicBezTo>
                  <a:pt x="11929" y="-1"/>
                  <a:pt x="21600" y="9670"/>
                  <a:pt x="21600" y="21600"/>
                </a:cubicBezTo>
                <a:lnTo>
                  <a:pt x="0" y="21600"/>
                </a:lnTo>
                <a:close/>
              </a:path>
            </a:pathLst>
          </a:custGeom>
          <a:noFill/>
          <a:ln w="15875">
            <a:solidFill>
              <a:schemeClr val="bg2"/>
            </a:solidFill>
            <a:prstDash val="dash"/>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17961" dir="2700000" algn="ctr" rotWithShape="0">
                    <a:schemeClr val="bg2">
                      <a:gamma/>
                      <a:shade val="60000"/>
                      <a:invGamma/>
                      <a:alpha val="50000"/>
                    </a:schemeClr>
                  </a:outerShdw>
                </a:effectLst>
              </a14:hiddenEffects>
            </a:ext>
          </a:extLst>
        </p:spPr>
        <p:txBody>
          <a:bodyPr wrap="none" anchor="ctr"/>
          <a:lstStyle/>
          <a:p>
            <a:pPr eaLnBrk="1" hangingPunct="1">
              <a:defRPr/>
            </a:pPr>
            <a:endParaRPr lang="en-US">
              <a:latin typeface="Arial" charset="0"/>
              <a:ea typeface="ＭＳ Ｐゴシック" charset="0"/>
              <a:cs typeface="Arial" charset="0"/>
            </a:endParaRPr>
          </a:p>
        </p:txBody>
      </p:sp>
      <p:sp>
        <p:nvSpPr>
          <p:cNvPr id="658445" name="Text Box 13">
            <a:extLst>
              <a:ext uri="{FF2B5EF4-FFF2-40B4-BE49-F238E27FC236}">
                <a16:creationId xmlns:a16="http://schemas.microsoft.com/office/drawing/2014/main" id="{3A7BA981-2081-FB4B-956A-DAAA1A962D3C}"/>
              </a:ext>
            </a:extLst>
          </p:cNvPr>
          <p:cNvSpPr txBox="1">
            <a:spLocks noChangeArrowheads="1"/>
          </p:cNvSpPr>
          <p:nvPr/>
        </p:nvSpPr>
        <p:spPr bwMode="auto">
          <a:xfrm>
            <a:off x="4932363" y="5319448"/>
            <a:ext cx="2665538" cy="584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17961" dir="2700000" algn="ctr" rotWithShape="0">
                    <a:srgbClr val="FFFFFF">
                      <a:gamma/>
                      <a:shade val="60000"/>
                      <a:invGamma/>
                      <a:alpha val="50000"/>
                    </a:srgbClr>
                  </a:outerShdw>
                </a:effectLst>
              </a14:hiddenEffects>
            </a:ext>
          </a:extLst>
        </p:spPr>
        <p:txBody>
          <a:bodyPr wrap="none">
            <a:spAutoFit/>
          </a:bodyPr>
          <a:lstStyle/>
          <a:p>
            <a:pPr eaLnBrk="1" hangingPunct="1">
              <a:defRPr/>
            </a:pPr>
            <a:r>
              <a:rPr lang="en-US" sz="1600" b="0" dirty="0">
                <a:solidFill>
                  <a:srgbClr val="0070C0"/>
                </a:solidFill>
                <a:latin typeface="+mn-lt"/>
                <a:ea typeface="ＭＳ Ｐゴシック" charset="0"/>
                <a:cs typeface="Arial" charset="0"/>
              </a:rPr>
              <a:t>Complex and heterogeneous </a:t>
            </a:r>
          </a:p>
          <a:p>
            <a:pPr eaLnBrk="1" hangingPunct="1">
              <a:defRPr/>
            </a:pPr>
            <a:r>
              <a:rPr lang="en-US" sz="1600" b="0" dirty="0">
                <a:solidFill>
                  <a:srgbClr val="0070C0"/>
                </a:solidFill>
                <a:latin typeface="+mn-lt"/>
                <a:ea typeface="ＭＳ Ｐゴシック" charset="0"/>
                <a:cs typeface="Arial" charset="0"/>
              </a:rPr>
              <a:t>resources and networks </a:t>
            </a:r>
          </a:p>
        </p:txBody>
      </p:sp>
      <p:sp>
        <p:nvSpPr>
          <p:cNvPr id="658446" name="Arc 14">
            <a:extLst>
              <a:ext uri="{FF2B5EF4-FFF2-40B4-BE49-F238E27FC236}">
                <a16:creationId xmlns:a16="http://schemas.microsoft.com/office/drawing/2014/main" id="{E4E31E25-207E-9445-9E88-3F6079CA05EA}"/>
              </a:ext>
            </a:extLst>
          </p:cNvPr>
          <p:cNvSpPr>
            <a:spLocks/>
          </p:cNvSpPr>
          <p:nvPr/>
        </p:nvSpPr>
        <p:spPr bwMode="auto">
          <a:xfrm flipV="1">
            <a:off x="6443663" y="2349500"/>
            <a:ext cx="720725" cy="12954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1"/>
                </a:moveTo>
                <a:cubicBezTo>
                  <a:pt x="11929" y="-1"/>
                  <a:pt x="21600" y="9670"/>
                  <a:pt x="21600" y="21600"/>
                </a:cubicBezTo>
              </a:path>
              <a:path w="21600" h="21600" stroke="0" extrusionOk="0">
                <a:moveTo>
                  <a:pt x="0" y="-1"/>
                </a:moveTo>
                <a:cubicBezTo>
                  <a:pt x="11929" y="-1"/>
                  <a:pt x="21600" y="9670"/>
                  <a:pt x="21600" y="21600"/>
                </a:cubicBezTo>
                <a:lnTo>
                  <a:pt x="0" y="21600"/>
                </a:lnTo>
                <a:close/>
              </a:path>
            </a:pathLst>
          </a:custGeom>
          <a:noFill/>
          <a:ln w="15875">
            <a:solidFill>
              <a:schemeClr val="bg2"/>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17961" dir="2700000" algn="ctr" rotWithShape="0">
                    <a:schemeClr val="bg2">
                      <a:gamma/>
                      <a:shade val="60000"/>
                      <a:invGamma/>
                      <a:alpha val="50000"/>
                    </a:schemeClr>
                  </a:outerShdw>
                </a:effectLst>
              </a14:hiddenEffects>
            </a:ext>
          </a:extLst>
        </p:spPr>
        <p:txBody>
          <a:bodyPr wrap="none" anchor="ctr"/>
          <a:lstStyle/>
          <a:p>
            <a:pPr eaLnBrk="1" hangingPunct="1">
              <a:defRPr/>
            </a:pPr>
            <a:endParaRPr lang="en-US">
              <a:latin typeface="Arial" charset="0"/>
              <a:ea typeface="ＭＳ Ｐゴシック" charset="0"/>
              <a:cs typeface="Arial" charset="0"/>
            </a:endParaRPr>
          </a:p>
        </p:txBody>
      </p:sp>
    </p:spTree>
    <p:extLst>
      <p:ext uri="{BB962C8B-B14F-4D97-AF65-F5344CB8AC3E}">
        <p14:creationId xmlns:p14="http://schemas.microsoft.com/office/powerpoint/2010/main" val="25151762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8830" y="188640"/>
            <a:ext cx="8224838" cy="685800"/>
          </a:xfrm>
        </p:spPr>
        <p:txBody>
          <a:bodyPr>
            <a:normAutofit/>
          </a:bodyPr>
          <a:lstStyle/>
          <a:p>
            <a:pPr algn="ctr"/>
            <a:r>
              <a:rPr lang="en-GB" b="1" dirty="0"/>
              <a:t>The smart world of the future – using IoT</a:t>
            </a:r>
          </a:p>
        </p:txBody>
      </p:sp>
      <p:pic>
        <p:nvPicPr>
          <p:cNvPr id="4" name="Content Placeholder 3"/>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107504" y="1268760"/>
            <a:ext cx="7420472" cy="4824536"/>
          </a:xfrm>
        </p:spPr>
      </p:pic>
      <p:sp>
        <p:nvSpPr>
          <p:cNvPr id="5" name="TextBox 4"/>
          <p:cNvSpPr txBox="1"/>
          <p:nvPr/>
        </p:nvSpPr>
        <p:spPr>
          <a:xfrm>
            <a:off x="7621074" y="2248168"/>
            <a:ext cx="1393718" cy="3046988"/>
          </a:xfrm>
          <a:prstGeom prst="rect">
            <a:avLst/>
          </a:prstGeom>
          <a:noFill/>
        </p:spPr>
        <p:txBody>
          <a:bodyPr wrap="square" rtlCol="0">
            <a:spAutoFit/>
          </a:bodyPr>
          <a:lstStyle/>
          <a:p>
            <a:r>
              <a:rPr lang="en-GB" sz="1600" b="0" dirty="0">
                <a:latin typeface="+mn-lt"/>
              </a:rPr>
              <a:t>Source: </a:t>
            </a:r>
            <a:r>
              <a:rPr lang="en-GB" sz="1600" b="0" dirty="0">
                <a:latin typeface="+mn-lt"/>
                <a:hlinkClick r:id="rId3">
                  <a:extLst>
                    <a:ext uri="{A12FA001-AC4F-418D-AE19-62706E023703}">
                      <ahyp:hlinkClr xmlns:ahyp="http://schemas.microsoft.com/office/drawing/2018/hyperlinkcolor" val="tx"/>
                    </a:ext>
                  </a:extLst>
                </a:hlinkClick>
              </a:rPr>
              <a:t>https://www.forbes.com/sites/jacobmorgan/2014/05/13/simple-explanation-internet-things-that-anyone-can-understand/#ef2433f1d091</a:t>
            </a:r>
            <a:r>
              <a:rPr lang="en-GB" sz="1600" b="0" dirty="0">
                <a:latin typeface="+mn-lt"/>
              </a:rPr>
              <a:t> </a:t>
            </a:r>
          </a:p>
        </p:txBody>
      </p:sp>
    </p:spTree>
    <p:extLst>
      <p:ext uri="{BB962C8B-B14F-4D97-AF65-F5344CB8AC3E}">
        <p14:creationId xmlns:p14="http://schemas.microsoft.com/office/powerpoint/2010/main" val="21337749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8E4AC5-C6E9-4C46-A170-8F7410A2EECC}"/>
              </a:ext>
            </a:extLst>
          </p:cNvPr>
          <p:cNvSpPr>
            <a:spLocks noGrp="1"/>
          </p:cNvSpPr>
          <p:nvPr>
            <p:ph type="title"/>
          </p:nvPr>
        </p:nvSpPr>
        <p:spPr/>
        <p:txBody>
          <a:bodyPr/>
          <a:lstStyle/>
          <a:p>
            <a:r>
              <a:rPr lang="en-US" dirty="0"/>
              <a:t>The IoT</a:t>
            </a:r>
          </a:p>
        </p:txBody>
      </p:sp>
      <p:sp>
        <p:nvSpPr>
          <p:cNvPr id="3" name="Content Placeholder 2">
            <a:extLst>
              <a:ext uri="{FF2B5EF4-FFF2-40B4-BE49-F238E27FC236}">
                <a16:creationId xmlns:a16="http://schemas.microsoft.com/office/drawing/2014/main" id="{3DB37553-661A-B245-B536-0C08E9EB80DB}"/>
              </a:ext>
            </a:extLst>
          </p:cNvPr>
          <p:cNvSpPr>
            <a:spLocks noGrp="1"/>
          </p:cNvSpPr>
          <p:nvPr>
            <p:ph idx="1"/>
          </p:nvPr>
        </p:nvSpPr>
        <p:spPr/>
        <p:txBody>
          <a:bodyPr/>
          <a:lstStyle/>
          <a:p>
            <a:r>
              <a:rPr lang="en-GB" altLang="en-US" dirty="0"/>
              <a:t>Extending the current Internet and providing connection, communication, and inter-networking between devices and physical objects, or "Things," is a growing trend that is often referred to as the </a:t>
            </a:r>
            <a:r>
              <a:rPr lang="en-GB" altLang="en-US" i="1" dirty="0">
                <a:solidFill>
                  <a:srgbClr val="FF0000"/>
                </a:solidFill>
              </a:rPr>
              <a:t>Internet of Things</a:t>
            </a:r>
            <a:r>
              <a:rPr lang="en-GB" altLang="en-US" dirty="0">
                <a:solidFill>
                  <a:srgbClr val="FF0000"/>
                </a:solidFill>
              </a:rPr>
              <a:t> </a:t>
            </a:r>
            <a:br>
              <a:rPr lang="en-GB" altLang="en-US" dirty="0"/>
            </a:br>
            <a:endParaRPr lang="en-GB" altLang="en-US" dirty="0"/>
          </a:p>
          <a:p>
            <a:r>
              <a:rPr lang="en-GB" altLang="en-US" dirty="0"/>
              <a:t>The technologies and solutions that enable integration of real world data and services into the current information networking technologies are often described under the umbrella term of the Internet of Things (IoT)</a:t>
            </a:r>
          </a:p>
          <a:p>
            <a:endParaRPr lang="en-US" dirty="0"/>
          </a:p>
        </p:txBody>
      </p:sp>
    </p:spTree>
    <p:extLst>
      <p:ext uri="{BB962C8B-B14F-4D97-AF65-F5344CB8AC3E}">
        <p14:creationId xmlns:p14="http://schemas.microsoft.com/office/powerpoint/2010/main" val="25871473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1" name="Rectangle 4">
            <a:extLst>
              <a:ext uri="{FF2B5EF4-FFF2-40B4-BE49-F238E27FC236}">
                <a16:creationId xmlns:a16="http://schemas.microsoft.com/office/drawing/2014/main" id="{D7FF7047-BEBE-FA4B-8142-1E82EE403937}"/>
              </a:ext>
            </a:extLst>
          </p:cNvPr>
          <p:cNvSpPr>
            <a:spLocks noGrp="1"/>
          </p:cNvSpPr>
          <p:nvPr>
            <p:ph type="title" idx="4294967295"/>
          </p:nvPr>
        </p:nvSpPr>
        <p:spPr>
          <a:xfrm>
            <a:off x="0" y="188913"/>
            <a:ext cx="8423275" cy="719137"/>
          </a:xfrm>
        </p:spPr>
        <p:txBody>
          <a:bodyPr/>
          <a:lstStyle/>
          <a:p>
            <a:r>
              <a:rPr lang="en-US" altLang="en-US" sz="3200">
                <a:solidFill>
                  <a:schemeClr val="tx2"/>
                </a:solidFill>
              </a:rPr>
              <a:t>“Thing” connected to the internet</a:t>
            </a:r>
          </a:p>
        </p:txBody>
      </p:sp>
      <p:sp>
        <p:nvSpPr>
          <p:cNvPr id="37890" name="Slide Number Placeholder 22">
            <a:extLst>
              <a:ext uri="{FF2B5EF4-FFF2-40B4-BE49-F238E27FC236}">
                <a16:creationId xmlns:a16="http://schemas.microsoft.com/office/drawing/2014/main" id="{D24F19B4-A0F5-6C4D-8E83-5D81E9A83AF7}"/>
              </a:ext>
            </a:extLst>
          </p:cNvPr>
          <p:cNvSpPr txBox="1">
            <a:spLocks noGrp="1"/>
          </p:cNvSpPr>
          <p:nvPr/>
        </p:nvSpPr>
        <p:spPr bwMode="auto">
          <a:xfrm>
            <a:off x="8534400" y="6553200"/>
            <a:ext cx="5334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Verdana" panose="020B0604030504040204" pitchFamily="34" charset="0"/>
              <a:buChar char="−"/>
              <a:defRPr sz="2400">
                <a:solidFill>
                  <a:schemeClr val="tx1"/>
                </a:solidFill>
                <a:latin typeface="Verdana" panose="020B0604030504040204" pitchFamily="34" charset="0"/>
                <a:cs typeface="Arial" panose="020B0604020202020204" pitchFamily="34" charset="0"/>
              </a:defRPr>
            </a:lvl1pPr>
            <a:lvl2pPr marL="742950" indent="-285750">
              <a:spcBef>
                <a:spcPct val="20000"/>
              </a:spcBef>
              <a:buFont typeface="Verdana" panose="020B0604030504040204" pitchFamily="34" charset="0"/>
              <a:buChar char="−"/>
              <a:defRPr sz="2000">
                <a:solidFill>
                  <a:schemeClr val="tx1"/>
                </a:solidFill>
                <a:latin typeface="Verdana" panose="020B0604030504040204" pitchFamily="34" charset="0"/>
                <a:cs typeface="Arial" panose="020B0604020202020204" pitchFamily="34" charset="0"/>
              </a:defRPr>
            </a:lvl2pPr>
            <a:lvl3pPr marL="1143000" indent="-228600">
              <a:spcBef>
                <a:spcPct val="20000"/>
              </a:spcBef>
              <a:buFont typeface="Verdana" panose="020B0604030504040204" pitchFamily="34" charset="0"/>
              <a:buChar char="−"/>
              <a:defRPr>
                <a:solidFill>
                  <a:schemeClr val="tx1"/>
                </a:solidFill>
                <a:latin typeface="Verdana" panose="020B0604030504040204" pitchFamily="34" charset="0"/>
                <a:cs typeface="Arial" panose="020B0604020202020204" pitchFamily="34" charset="0"/>
              </a:defRPr>
            </a:lvl3pPr>
            <a:lvl4pPr marL="1600200" indent="-228600">
              <a:spcBef>
                <a:spcPct val="20000"/>
              </a:spcBef>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4pPr>
            <a:lvl5pPr marL="2057400" indent="-228600">
              <a:spcBef>
                <a:spcPct val="20000"/>
              </a:spcBef>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20000"/>
              </a:spcBef>
              <a:spcAft>
                <a:spcPct val="0"/>
              </a:spcAft>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20000"/>
              </a:spcBef>
              <a:spcAft>
                <a:spcPct val="0"/>
              </a:spcAft>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20000"/>
              </a:spcBef>
              <a:spcAft>
                <a:spcPct val="0"/>
              </a:spcAft>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20000"/>
              </a:spcBef>
              <a:spcAft>
                <a:spcPct val="0"/>
              </a:spcAft>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9pPr>
          </a:lstStyle>
          <a:p>
            <a:pPr algn="ctr" eaLnBrk="1" hangingPunct="1">
              <a:lnSpc>
                <a:spcPct val="90000"/>
              </a:lnSpc>
              <a:spcBef>
                <a:spcPct val="0"/>
              </a:spcBef>
              <a:buFontTx/>
              <a:buNone/>
            </a:pPr>
            <a:fld id="{4F72D16C-19F9-9D4A-B302-AAA80A1F8ECA}" type="slidenum">
              <a:rPr lang="en-US" altLang="en-US" sz="1100">
                <a:solidFill>
                  <a:srgbClr val="595959"/>
                </a:solidFill>
                <a:latin typeface="Arial" panose="020B0604020202020204" pitchFamily="34" charset="0"/>
              </a:rPr>
              <a:pPr algn="ctr" eaLnBrk="1" hangingPunct="1">
                <a:lnSpc>
                  <a:spcPct val="90000"/>
                </a:lnSpc>
                <a:spcBef>
                  <a:spcPct val="0"/>
                </a:spcBef>
                <a:buFontTx/>
                <a:buNone/>
              </a:pPr>
              <a:t>28</a:t>
            </a:fld>
            <a:endParaRPr lang="en-US" altLang="en-US" sz="1100">
              <a:solidFill>
                <a:srgbClr val="595959"/>
              </a:solidFill>
              <a:latin typeface="Arial" panose="020B0604020202020204" pitchFamily="34" charset="0"/>
            </a:endParaRPr>
          </a:p>
        </p:txBody>
      </p:sp>
      <p:pic>
        <p:nvPicPr>
          <p:cNvPr id="37892" name="Picture 5" descr="IoT_things">
            <a:extLst>
              <a:ext uri="{FF2B5EF4-FFF2-40B4-BE49-F238E27FC236}">
                <a16:creationId xmlns:a16="http://schemas.microsoft.com/office/drawing/2014/main" id="{5DEED5D1-D495-5847-B64B-D6AC56A16D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9300" y="1295400"/>
            <a:ext cx="7643813" cy="426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893" name="Text Box 6">
            <a:extLst>
              <a:ext uri="{FF2B5EF4-FFF2-40B4-BE49-F238E27FC236}">
                <a16:creationId xmlns:a16="http://schemas.microsoft.com/office/drawing/2014/main" id="{38A30BA9-1D70-CD4C-9F44-09F08793D7B2}"/>
              </a:ext>
            </a:extLst>
          </p:cNvPr>
          <p:cNvSpPr txBox="1">
            <a:spLocks noChangeArrowheads="1"/>
          </p:cNvSpPr>
          <p:nvPr/>
        </p:nvSpPr>
        <p:spPr bwMode="auto">
          <a:xfrm>
            <a:off x="685800" y="6172200"/>
            <a:ext cx="109855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Verdana" panose="020B0604030504040204" pitchFamily="34" charset="0"/>
              <a:buChar char="−"/>
              <a:defRPr sz="2400">
                <a:solidFill>
                  <a:schemeClr val="tx1"/>
                </a:solidFill>
                <a:latin typeface="Verdana" panose="020B0604030504040204" pitchFamily="34" charset="0"/>
                <a:cs typeface="Arial" panose="020B0604020202020204" pitchFamily="34" charset="0"/>
              </a:defRPr>
            </a:lvl1pPr>
            <a:lvl2pPr marL="742950" indent="-285750">
              <a:spcBef>
                <a:spcPct val="20000"/>
              </a:spcBef>
              <a:buFont typeface="Verdana" panose="020B0604030504040204" pitchFamily="34" charset="0"/>
              <a:buChar char="−"/>
              <a:defRPr sz="2000">
                <a:solidFill>
                  <a:schemeClr val="tx1"/>
                </a:solidFill>
                <a:latin typeface="Verdana" panose="020B0604030504040204" pitchFamily="34" charset="0"/>
                <a:cs typeface="Arial" panose="020B0604020202020204" pitchFamily="34" charset="0"/>
              </a:defRPr>
            </a:lvl2pPr>
            <a:lvl3pPr marL="1143000" indent="-228600">
              <a:spcBef>
                <a:spcPct val="20000"/>
              </a:spcBef>
              <a:buFont typeface="Verdana" panose="020B0604030504040204" pitchFamily="34" charset="0"/>
              <a:buChar char="−"/>
              <a:defRPr>
                <a:solidFill>
                  <a:schemeClr val="tx1"/>
                </a:solidFill>
                <a:latin typeface="Verdana" panose="020B0604030504040204" pitchFamily="34" charset="0"/>
                <a:cs typeface="Arial" panose="020B0604020202020204" pitchFamily="34" charset="0"/>
              </a:defRPr>
            </a:lvl3pPr>
            <a:lvl4pPr marL="1600200" indent="-228600">
              <a:spcBef>
                <a:spcPct val="20000"/>
              </a:spcBef>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4pPr>
            <a:lvl5pPr marL="2057400" indent="-228600">
              <a:spcBef>
                <a:spcPct val="20000"/>
              </a:spcBef>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20000"/>
              </a:spcBef>
              <a:spcAft>
                <a:spcPct val="0"/>
              </a:spcAft>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20000"/>
              </a:spcBef>
              <a:spcAft>
                <a:spcPct val="0"/>
              </a:spcAft>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20000"/>
              </a:spcBef>
              <a:spcAft>
                <a:spcPct val="0"/>
              </a:spcAft>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20000"/>
              </a:spcBef>
              <a:spcAft>
                <a:spcPct val="0"/>
              </a:spcAft>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9pPr>
          </a:lstStyle>
          <a:p>
            <a:pPr>
              <a:spcBef>
                <a:spcPct val="0"/>
              </a:spcBef>
              <a:buFontTx/>
              <a:buNone/>
            </a:pPr>
            <a:r>
              <a:rPr lang="en-US" altLang="en-US" sz="1200">
                <a:solidFill>
                  <a:schemeClr val="accent2"/>
                </a:solidFill>
                <a:latin typeface="Garamond" panose="02020404030301010803" pitchFamily="18" charset="0"/>
              </a:rPr>
              <a:t>Source: CISCO</a:t>
            </a:r>
          </a:p>
        </p:txBody>
      </p:sp>
      <p:pic>
        <p:nvPicPr>
          <p:cNvPr id="37894" name="Picture 7" descr="source">
            <a:extLst>
              <a:ext uri="{FF2B5EF4-FFF2-40B4-BE49-F238E27FC236}">
                <a16:creationId xmlns:a16="http://schemas.microsoft.com/office/drawing/2014/main" id="{59B41E24-ABE0-2E4D-97BE-0F11B555502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 y="5638800"/>
            <a:ext cx="76962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8714368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a:extLst>
              <a:ext uri="{FF2B5EF4-FFF2-40B4-BE49-F238E27FC236}">
                <a16:creationId xmlns:a16="http://schemas.microsoft.com/office/drawing/2014/main" id="{20932294-5977-B349-ADBA-30F4644EBFBD}"/>
              </a:ext>
            </a:extLst>
          </p:cNvPr>
          <p:cNvSpPr>
            <a:spLocks noGrp="1" noChangeArrowheads="1"/>
          </p:cNvSpPr>
          <p:nvPr>
            <p:ph type="title"/>
          </p:nvPr>
        </p:nvSpPr>
        <p:spPr/>
        <p:txBody>
          <a:bodyPr/>
          <a:lstStyle/>
          <a:p>
            <a:r>
              <a:rPr lang="en-GB" altLang="en-US"/>
              <a:t>Wireless Sensor Networks (WSN)</a:t>
            </a:r>
          </a:p>
        </p:txBody>
      </p:sp>
      <p:pic>
        <p:nvPicPr>
          <p:cNvPr id="33795" name="Picture 3" descr="#">
            <a:extLst>
              <a:ext uri="{FF2B5EF4-FFF2-40B4-BE49-F238E27FC236}">
                <a16:creationId xmlns:a16="http://schemas.microsoft.com/office/drawing/2014/main" id="{5992F65D-C871-F443-84DD-0C6F746BA47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0113" y="3284538"/>
            <a:ext cx="409575"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796" name="Picture 4" descr="#">
            <a:extLst>
              <a:ext uri="{FF2B5EF4-FFF2-40B4-BE49-F238E27FC236}">
                <a16:creationId xmlns:a16="http://schemas.microsoft.com/office/drawing/2014/main" id="{30376447-F1FD-E74A-97BC-D2A00D6EEA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750" y="2349500"/>
            <a:ext cx="409575"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797" name="Picture 5" descr="#">
            <a:extLst>
              <a:ext uri="{FF2B5EF4-FFF2-40B4-BE49-F238E27FC236}">
                <a16:creationId xmlns:a16="http://schemas.microsoft.com/office/drawing/2014/main" id="{7E5A7DDA-FE71-6244-B8F2-5600C67092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03425" y="3500438"/>
            <a:ext cx="409575"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798" name="Picture 6" descr="#">
            <a:extLst>
              <a:ext uri="{FF2B5EF4-FFF2-40B4-BE49-F238E27FC236}">
                <a16:creationId xmlns:a16="http://schemas.microsoft.com/office/drawing/2014/main" id="{2815F663-14C1-C34A-A39C-4867A5A884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92500" y="3068638"/>
            <a:ext cx="409575"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799" name="Picture 7" descr="#">
            <a:extLst>
              <a:ext uri="{FF2B5EF4-FFF2-40B4-BE49-F238E27FC236}">
                <a16:creationId xmlns:a16="http://schemas.microsoft.com/office/drawing/2014/main" id="{7AE87FDF-8F4E-754B-8573-4190E3DFBC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4075" y="2492375"/>
            <a:ext cx="409575"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800" name="Picture 8" descr="#">
            <a:extLst>
              <a:ext uri="{FF2B5EF4-FFF2-40B4-BE49-F238E27FC236}">
                <a16:creationId xmlns:a16="http://schemas.microsoft.com/office/drawing/2014/main" id="{4FCF47FF-B708-924A-A8CB-EE4E5B0990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49400" y="4508500"/>
            <a:ext cx="576263" cy="37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801" name="Picture 9" descr="#">
            <a:extLst>
              <a:ext uri="{FF2B5EF4-FFF2-40B4-BE49-F238E27FC236}">
                <a16:creationId xmlns:a16="http://schemas.microsoft.com/office/drawing/2014/main" id="{3F11053F-A786-0A47-8ED2-E27FF307559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68538" y="1989138"/>
            <a:ext cx="425450" cy="42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802" name="Picture 10" descr="#">
            <a:extLst>
              <a:ext uri="{FF2B5EF4-FFF2-40B4-BE49-F238E27FC236}">
                <a16:creationId xmlns:a16="http://schemas.microsoft.com/office/drawing/2014/main" id="{2D9473A5-E85A-1349-991F-7C09182C394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00338" y="1628775"/>
            <a:ext cx="447675"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9467" name="Line 11">
            <a:extLst>
              <a:ext uri="{FF2B5EF4-FFF2-40B4-BE49-F238E27FC236}">
                <a16:creationId xmlns:a16="http://schemas.microsoft.com/office/drawing/2014/main" id="{5AB2EE66-770B-714D-9F2E-4DC86FAC2F65}"/>
              </a:ext>
            </a:extLst>
          </p:cNvPr>
          <p:cNvSpPr>
            <a:spLocks noChangeShapeType="1"/>
          </p:cNvSpPr>
          <p:nvPr/>
        </p:nvSpPr>
        <p:spPr bwMode="auto">
          <a:xfrm>
            <a:off x="827088" y="2781300"/>
            <a:ext cx="215900" cy="719138"/>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pPr eaLnBrk="1" hangingPunct="1">
              <a:defRPr/>
            </a:pPr>
            <a:endParaRPr lang="en-US">
              <a:latin typeface="Arial" charset="0"/>
              <a:ea typeface="Arial" charset="0"/>
              <a:cs typeface="Arial" charset="0"/>
            </a:endParaRPr>
          </a:p>
        </p:txBody>
      </p:sp>
      <p:sp>
        <p:nvSpPr>
          <p:cNvPr id="659468" name="Line 12">
            <a:extLst>
              <a:ext uri="{FF2B5EF4-FFF2-40B4-BE49-F238E27FC236}">
                <a16:creationId xmlns:a16="http://schemas.microsoft.com/office/drawing/2014/main" id="{6C93AFDB-E8D0-7B4E-9DDB-BC3D91B61C22}"/>
              </a:ext>
            </a:extLst>
          </p:cNvPr>
          <p:cNvSpPr>
            <a:spLocks noChangeShapeType="1"/>
          </p:cNvSpPr>
          <p:nvPr/>
        </p:nvSpPr>
        <p:spPr bwMode="auto">
          <a:xfrm>
            <a:off x="1187450" y="3716338"/>
            <a:ext cx="865188" cy="144462"/>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pPr eaLnBrk="1" hangingPunct="1">
              <a:defRPr/>
            </a:pPr>
            <a:endParaRPr lang="en-US">
              <a:latin typeface="Arial" charset="0"/>
              <a:ea typeface="Arial" charset="0"/>
              <a:cs typeface="Arial" charset="0"/>
            </a:endParaRPr>
          </a:p>
        </p:txBody>
      </p:sp>
      <p:sp>
        <p:nvSpPr>
          <p:cNvPr id="659469" name="Oval 13">
            <a:extLst>
              <a:ext uri="{FF2B5EF4-FFF2-40B4-BE49-F238E27FC236}">
                <a16:creationId xmlns:a16="http://schemas.microsoft.com/office/drawing/2014/main" id="{A433BF34-85EF-734D-B0E4-DAF88E4908F1}"/>
              </a:ext>
            </a:extLst>
          </p:cNvPr>
          <p:cNvSpPr>
            <a:spLocks noChangeArrowheads="1"/>
          </p:cNvSpPr>
          <p:nvPr/>
        </p:nvSpPr>
        <p:spPr bwMode="auto">
          <a:xfrm>
            <a:off x="4789488" y="3232150"/>
            <a:ext cx="719137" cy="358775"/>
          </a:xfrm>
          <a:prstGeom prst="ellipse">
            <a:avLst/>
          </a:prstGeom>
          <a:solidFill>
            <a:srgbClr val="008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17961" dir="2700000" algn="ctr" rotWithShape="0">
                    <a:srgbClr val="008000">
                      <a:gamma/>
                      <a:shade val="60000"/>
                      <a:invGamma/>
                      <a:alpha val="50000"/>
                    </a:srgbClr>
                  </a:outerShdw>
                </a:effectLst>
              </a14:hiddenEffects>
            </a:ext>
          </a:extLst>
        </p:spPr>
        <p:txBody>
          <a:bodyPr wrap="none" anchor="ctr"/>
          <a:lstStyle/>
          <a:p>
            <a:pPr eaLnBrk="1" hangingPunct="1">
              <a:defRPr/>
            </a:pPr>
            <a:r>
              <a:rPr lang="en-GB" sz="1000">
                <a:latin typeface="Verdana" charset="0"/>
                <a:ea typeface="ＭＳ Ｐゴシック" charset="0"/>
                <a:cs typeface="Arial" charset="0"/>
              </a:rPr>
              <a:t>Sink</a:t>
            </a:r>
          </a:p>
          <a:p>
            <a:pPr eaLnBrk="1" hangingPunct="1">
              <a:defRPr/>
            </a:pPr>
            <a:r>
              <a:rPr lang="en-GB" sz="1000">
                <a:latin typeface="Verdana" charset="0"/>
                <a:ea typeface="ＭＳ Ｐゴシック" charset="0"/>
                <a:cs typeface="Arial" charset="0"/>
              </a:rPr>
              <a:t>node</a:t>
            </a:r>
          </a:p>
        </p:txBody>
      </p:sp>
      <p:sp>
        <p:nvSpPr>
          <p:cNvPr id="659470" name="Rectangle 14">
            <a:extLst>
              <a:ext uri="{FF2B5EF4-FFF2-40B4-BE49-F238E27FC236}">
                <a16:creationId xmlns:a16="http://schemas.microsoft.com/office/drawing/2014/main" id="{ED9FF764-CD49-E648-97D4-3AAF5ABA53A8}"/>
              </a:ext>
            </a:extLst>
          </p:cNvPr>
          <p:cNvSpPr>
            <a:spLocks noChangeArrowheads="1"/>
          </p:cNvSpPr>
          <p:nvPr/>
        </p:nvSpPr>
        <p:spPr bwMode="auto">
          <a:xfrm>
            <a:off x="6084888" y="3286125"/>
            <a:ext cx="647700" cy="287338"/>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17961" dir="2700000" algn="ctr" rotWithShape="0">
                    <a:schemeClr val="bg2">
                      <a:gamma/>
                      <a:shade val="60000"/>
                      <a:invGamma/>
                      <a:alpha val="50000"/>
                    </a:schemeClr>
                  </a:outerShdw>
                </a:effectLst>
              </a14:hiddenEffects>
            </a:ext>
          </a:extLst>
        </p:spPr>
        <p:txBody>
          <a:bodyPr wrap="none" anchor="ctr"/>
          <a:lstStyle/>
          <a:p>
            <a:pPr eaLnBrk="1" hangingPunct="1">
              <a:defRPr/>
            </a:pPr>
            <a:r>
              <a:rPr lang="en-GB" sz="900">
                <a:latin typeface="Verdana" charset="0"/>
                <a:ea typeface="ＭＳ Ｐゴシック" charset="0"/>
                <a:cs typeface="Arial" charset="0"/>
              </a:rPr>
              <a:t>Gateway</a:t>
            </a:r>
          </a:p>
        </p:txBody>
      </p:sp>
      <p:pic>
        <p:nvPicPr>
          <p:cNvPr id="33807" name="Picture 15" descr="http://openclipart.org/image/800px/svg_to_png/14729/gabe_anguiano_Cloud.png">
            <a:extLst>
              <a:ext uri="{FF2B5EF4-FFF2-40B4-BE49-F238E27FC236}">
                <a16:creationId xmlns:a16="http://schemas.microsoft.com/office/drawing/2014/main" id="{5014A8A6-9310-3E4A-824F-AFE34599498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05388" y="1557338"/>
            <a:ext cx="1727200" cy="132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808" name="Line 16">
            <a:extLst>
              <a:ext uri="{FF2B5EF4-FFF2-40B4-BE49-F238E27FC236}">
                <a16:creationId xmlns:a16="http://schemas.microsoft.com/office/drawing/2014/main" id="{4C7C7CFA-D98C-D042-A8D9-6D63314971D7}"/>
              </a:ext>
            </a:extLst>
          </p:cNvPr>
          <p:cNvSpPr>
            <a:spLocks noChangeShapeType="1"/>
          </p:cNvSpPr>
          <p:nvPr/>
        </p:nvSpPr>
        <p:spPr bwMode="auto">
          <a:xfrm>
            <a:off x="6300788" y="2852738"/>
            <a:ext cx="142875" cy="288925"/>
          </a:xfrm>
          <a:prstGeom prst="line">
            <a:avLst/>
          </a:prstGeom>
          <a:noFill/>
          <a:ln w="9525">
            <a:solidFill>
              <a:schemeClr val="tx1"/>
            </a:solidFill>
            <a:round/>
            <a:headEnd type="triangle" w="med" len="med"/>
            <a:tailEnd type="triangle" w="med" len="med"/>
          </a:ln>
          <a:effectLst>
            <a:prstShdw prst="shdw17" dist="17961" dir="2700000">
              <a:srgbClr val="808080">
                <a:alpha val="50000"/>
              </a:srgbClr>
            </a:prstShdw>
          </a:effectLst>
          <a:extLst>
            <a:ext uri="{909E8E84-426E-40DD-AFC4-6F175D3DCCD1}">
              <a14:hiddenFill xmlns:a14="http://schemas.microsoft.com/office/drawing/2010/main">
                <a:noFill/>
              </a14:hiddenFill>
            </a:ext>
          </a:extLst>
        </p:spPr>
        <p:txBody>
          <a:bodyPr/>
          <a:lstStyle/>
          <a:p>
            <a:endParaRPr lang="en-US"/>
          </a:p>
        </p:txBody>
      </p:sp>
      <p:sp>
        <p:nvSpPr>
          <p:cNvPr id="659473" name="Line 17">
            <a:extLst>
              <a:ext uri="{FF2B5EF4-FFF2-40B4-BE49-F238E27FC236}">
                <a16:creationId xmlns:a16="http://schemas.microsoft.com/office/drawing/2014/main" id="{EF4081A6-CCB3-0C49-AEBC-89D473F9B811}"/>
              </a:ext>
            </a:extLst>
          </p:cNvPr>
          <p:cNvSpPr>
            <a:spLocks noChangeShapeType="1"/>
          </p:cNvSpPr>
          <p:nvPr/>
        </p:nvSpPr>
        <p:spPr bwMode="auto">
          <a:xfrm>
            <a:off x="4067175" y="3429000"/>
            <a:ext cx="649288" cy="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pPr eaLnBrk="1" hangingPunct="1">
              <a:defRPr/>
            </a:pPr>
            <a:endParaRPr lang="en-US">
              <a:latin typeface="Arial" charset="0"/>
              <a:ea typeface="Arial" charset="0"/>
              <a:cs typeface="Arial" charset="0"/>
            </a:endParaRPr>
          </a:p>
        </p:txBody>
      </p:sp>
      <p:sp>
        <p:nvSpPr>
          <p:cNvPr id="659474" name="Line 18">
            <a:extLst>
              <a:ext uri="{FF2B5EF4-FFF2-40B4-BE49-F238E27FC236}">
                <a16:creationId xmlns:a16="http://schemas.microsoft.com/office/drawing/2014/main" id="{D3901CA3-E48B-0449-A1F0-38D92658ECC2}"/>
              </a:ext>
            </a:extLst>
          </p:cNvPr>
          <p:cNvSpPr>
            <a:spLocks noChangeShapeType="1"/>
          </p:cNvSpPr>
          <p:nvPr/>
        </p:nvSpPr>
        <p:spPr bwMode="auto">
          <a:xfrm>
            <a:off x="5545138" y="3429000"/>
            <a:ext cx="503237" cy="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pPr eaLnBrk="1" hangingPunct="1">
              <a:defRPr/>
            </a:pPr>
            <a:endParaRPr lang="en-US">
              <a:latin typeface="Arial" charset="0"/>
              <a:ea typeface="Arial" charset="0"/>
              <a:cs typeface="Arial" charset="0"/>
            </a:endParaRPr>
          </a:p>
        </p:txBody>
      </p:sp>
      <p:sp>
        <p:nvSpPr>
          <p:cNvPr id="659475" name="Line 19">
            <a:extLst>
              <a:ext uri="{FF2B5EF4-FFF2-40B4-BE49-F238E27FC236}">
                <a16:creationId xmlns:a16="http://schemas.microsoft.com/office/drawing/2014/main" id="{F8DAB0D2-9B04-054E-BBC2-2A31535E3E1B}"/>
              </a:ext>
            </a:extLst>
          </p:cNvPr>
          <p:cNvSpPr>
            <a:spLocks noChangeShapeType="1"/>
          </p:cNvSpPr>
          <p:nvPr/>
        </p:nvSpPr>
        <p:spPr bwMode="auto">
          <a:xfrm>
            <a:off x="2484438" y="2924175"/>
            <a:ext cx="1079500" cy="433388"/>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pPr eaLnBrk="1" hangingPunct="1">
              <a:defRPr/>
            </a:pPr>
            <a:endParaRPr lang="en-US">
              <a:latin typeface="Arial" charset="0"/>
              <a:ea typeface="Arial" charset="0"/>
              <a:cs typeface="Arial" charset="0"/>
            </a:endParaRPr>
          </a:p>
        </p:txBody>
      </p:sp>
      <p:sp>
        <p:nvSpPr>
          <p:cNvPr id="659476" name="Line 20">
            <a:extLst>
              <a:ext uri="{FF2B5EF4-FFF2-40B4-BE49-F238E27FC236}">
                <a16:creationId xmlns:a16="http://schemas.microsoft.com/office/drawing/2014/main" id="{13BD80AD-34A8-8444-81CC-2C70F0EF7E39}"/>
              </a:ext>
            </a:extLst>
          </p:cNvPr>
          <p:cNvSpPr>
            <a:spLocks noChangeShapeType="1"/>
          </p:cNvSpPr>
          <p:nvPr/>
        </p:nvSpPr>
        <p:spPr bwMode="auto">
          <a:xfrm flipV="1">
            <a:off x="1258888" y="2924175"/>
            <a:ext cx="865187" cy="576263"/>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pPr eaLnBrk="1" hangingPunct="1">
              <a:defRPr/>
            </a:pPr>
            <a:endParaRPr lang="en-US">
              <a:latin typeface="Arial" charset="0"/>
              <a:ea typeface="Arial" charset="0"/>
              <a:cs typeface="Arial" charset="0"/>
            </a:endParaRPr>
          </a:p>
        </p:txBody>
      </p:sp>
      <p:sp>
        <p:nvSpPr>
          <p:cNvPr id="659477" name="Line 21">
            <a:extLst>
              <a:ext uri="{FF2B5EF4-FFF2-40B4-BE49-F238E27FC236}">
                <a16:creationId xmlns:a16="http://schemas.microsoft.com/office/drawing/2014/main" id="{CA8F51B1-A7E9-FE4B-9628-16BC48929333}"/>
              </a:ext>
            </a:extLst>
          </p:cNvPr>
          <p:cNvSpPr>
            <a:spLocks noChangeShapeType="1"/>
          </p:cNvSpPr>
          <p:nvPr/>
        </p:nvSpPr>
        <p:spPr bwMode="auto">
          <a:xfrm flipH="1">
            <a:off x="2124075" y="3068638"/>
            <a:ext cx="144463" cy="64770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pPr eaLnBrk="1" hangingPunct="1">
              <a:defRPr/>
            </a:pPr>
            <a:endParaRPr lang="en-US">
              <a:latin typeface="Arial" charset="0"/>
              <a:ea typeface="Arial" charset="0"/>
              <a:cs typeface="Arial" charset="0"/>
            </a:endParaRPr>
          </a:p>
        </p:txBody>
      </p:sp>
      <p:sp>
        <p:nvSpPr>
          <p:cNvPr id="659478" name="Line 22">
            <a:extLst>
              <a:ext uri="{FF2B5EF4-FFF2-40B4-BE49-F238E27FC236}">
                <a16:creationId xmlns:a16="http://schemas.microsoft.com/office/drawing/2014/main" id="{AA974F8E-A40A-B945-8127-88BFDEAA87F5}"/>
              </a:ext>
            </a:extLst>
          </p:cNvPr>
          <p:cNvSpPr>
            <a:spLocks noChangeShapeType="1"/>
          </p:cNvSpPr>
          <p:nvPr/>
        </p:nvSpPr>
        <p:spPr bwMode="auto">
          <a:xfrm flipV="1">
            <a:off x="2411413" y="3500438"/>
            <a:ext cx="1008062" cy="288925"/>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pPr eaLnBrk="1" hangingPunct="1">
              <a:defRPr/>
            </a:pPr>
            <a:endParaRPr lang="en-US">
              <a:latin typeface="Arial" charset="0"/>
              <a:ea typeface="Arial" charset="0"/>
              <a:cs typeface="Arial" charset="0"/>
            </a:endParaRPr>
          </a:p>
        </p:txBody>
      </p:sp>
      <p:sp>
        <p:nvSpPr>
          <p:cNvPr id="659479" name="Line 23">
            <a:extLst>
              <a:ext uri="{FF2B5EF4-FFF2-40B4-BE49-F238E27FC236}">
                <a16:creationId xmlns:a16="http://schemas.microsoft.com/office/drawing/2014/main" id="{9D9E375A-3194-D747-8D46-3A00F50DF626}"/>
              </a:ext>
            </a:extLst>
          </p:cNvPr>
          <p:cNvSpPr>
            <a:spLocks noChangeShapeType="1"/>
          </p:cNvSpPr>
          <p:nvPr/>
        </p:nvSpPr>
        <p:spPr bwMode="auto">
          <a:xfrm flipV="1">
            <a:off x="1908175" y="4005263"/>
            <a:ext cx="287338" cy="576262"/>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pPr eaLnBrk="1" hangingPunct="1">
              <a:defRPr/>
            </a:pPr>
            <a:endParaRPr lang="en-US">
              <a:latin typeface="Arial" charset="0"/>
              <a:ea typeface="Arial" charset="0"/>
              <a:cs typeface="Arial" charset="0"/>
            </a:endParaRPr>
          </a:p>
        </p:txBody>
      </p:sp>
      <p:pic>
        <p:nvPicPr>
          <p:cNvPr id="33816" name="Picture 24" descr="#">
            <a:extLst>
              <a:ext uri="{FF2B5EF4-FFF2-40B4-BE49-F238E27FC236}">
                <a16:creationId xmlns:a16="http://schemas.microsoft.com/office/drawing/2014/main" id="{60B8AF59-B090-8041-A909-9A66E794A66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43213" y="4365625"/>
            <a:ext cx="576262" cy="37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9481" name="Line 25">
            <a:extLst>
              <a:ext uri="{FF2B5EF4-FFF2-40B4-BE49-F238E27FC236}">
                <a16:creationId xmlns:a16="http://schemas.microsoft.com/office/drawing/2014/main" id="{57E57E9C-4FE3-884B-9A1A-26177A6B0097}"/>
              </a:ext>
            </a:extLst>
          </p:cNvPr>
          <p:cNvSpPr>
            <a:spLocks noChangeShapeType="1"/>
          </p:cNvSpPr>
          <p:nvPr/>
        </p:nvSpPr>
        <p:spPr bwMode="auto">
          <a:xfrm>
            <a:off x="2195513" y="4724400"/>
            <a:ext cx="720725" cy="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pPr eaLnBrk="1" hangingPunct="1">
              <a:defRPr/>
            </a:pPr>
            <a:endParaRPr lang="en-US">
              <a:latin typeface="Arial" charset="0"/>
              <a:ea typeface="Arial" charset="0"/>
              <a:cs typeface="Arial" charset="0"/>
            </a:endParaRPr>
          </a:p>
        </p:txBody>
      </p:sp>
      <p:sp>
        <p:nvSpPr>
          <p:cNvPr id="659482" name="Line 26">
            <a:extLst>
              <a:ext uri="{FF2B5EF4-FFF2-40B4-BE49-F238E27FC236}">
                <a16:creationId xmlns:a16="http://schemas.microsoft.com/office/drawing/2014/main" id="{E9DD2233-DBE7-FA4D-BFFE-A059991A7ED2}"/>
              </a:ext>
            </a:extLst>
          </p:cNvPr>
          <p:cNvSpPr>
            <a:spLocks noChangeShapeType="1"/>
          </p:cNvSpPr>
          <p:nvPr/>
        </p:nvSpPr>
        <p:spPr bwMode="auto">
          <a:xfrm flipV="1">
            <a:off x="3492500" y="3573463"/>
            <a:ext cx="1295400" cy="935037"/>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pPr eaLnBrk="1" hangingPunct="1">
              <a:defRPr/>
            </a:pPr>
            <a:endParaRPr lang="en-US">
              <a:latin typeface="Arial" charset="0"/>
              <a:ea typeface="Arial" charset="0"/>
              <a:cs typeface="Arial" charset="0"/>
            </a:endParaRPr>
          </a:p>
        </p:txBody>
      </p:sp>
      <p:sp>
        <p:nvSpPr>
          <p:cNvPr id="659483" name="Line 27">
            <a:extLst>
              <a:ext uri="{FF2B5EF4-FFF2-40B4-BE49-F238E27FC236}">
                <a16:creationId xmlns:a16="http://schemas.microsoft.com/office/drawing/2014/main" id="{8C131384-6523-6842-BA30-83761480F706}"/>
              </a:ext>
            </a:extLst>
          </p:cNvPr>
          <p:cNvSpPr>
            <a:spLocks noChangeShapeType="1"/>
          </p:cNvSpPr>
          <p:nvPr/>
        </p:nvSpPr>
        <p:spPr bwMode="auto">
          <a:xfrm>
            <a:off x="3203575" y="2060575"/>
            <a:ext cx="360363" cy="21590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pPr eaLnBrk="1" hangingPunct="1">
              <a:defRPr/>
            </a:pPr>
            <a:endParaRPr lang="en-US">
              <a:latin typeface="Arial" charset="0"/>
              <a:ea typeface="Arial" charset="0"/>
              <a:cs typeface="Arial" charset="0"/>
            </a:endParaRPr>
          </a:p>
        </p:txBody>
      </p:sp>
      <p:sp>
        <p:nvSpPr>
          <p:cNvPr id="659484" name="Line 28">
            <a:extLst>
              <a:ext uri="{FF2B5EF4-FFF2-40B4-BE49-F238E27FC236}">
                <a16:creationId xmlns:a16="http://schemas.microsoft.com/office/drawing/2014/main" id="{3C138872-AE18-A44C-9055-89D47291B538}"/>
              </a:ext>
            </a:extLst>
          </p:cNvPr>
          <p:cNvSpPr>
            <a:spLocks noChangeShapeType="1"/>
          </p:cNvSpPr>
          <p:nvPr/>
        </p:nvSpPr>
        <p:spPr bwMode="auto">
          <a:xfrm>
            <a:off x="2771775" y="2349500"/>
            <a:ext cx="792163" cy="71438"/>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pPr eaLnBrk="1" hangingPunct="1">
              <a:defRPr/>
            </a:pPr>
            <a:endParaRPr lang="en-US">
              <a:latin typeface="Arial" charset="0"/>
              <a:ea typeface="Arial" charset="0"/>
              <a:cs typeface="Arial" charset="0"/>
            </a:endParaRPr>
          </a:p>
        </p:txBody>
      </p:sp>
      <p:sp>
        <p:nvSpPr>
          <p:cNvPr id="659485" name="Line 29">
            <a:extLst>
              <a:ext uri="{FF2B5EF4-FFF2-40B4-BE49-F238E27FC236}">
                <a16:creationId xmlns:a16="http://schemas.microsoft.com/office/drawing/2014/main" id="{F9FFF093-724C-C149-801F-264DB33AD842}"/>
              </a:ext>
            </a:extLst>
          </p:cNvPr>
          <p:cNvSpPr>
            <a:spLocks noChangeShapeType="1"/>
          </p:cNvSpPr>
          <p:nvPr/>
        </p:nvSpPr>
        <p:spPr bwMode="auto">
          <a:xfrm>
            <a:off x="4356100" y="2349500"/>
            <a:ext cx="649288" cy="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pPr eaLnBrk="1" hangingPunct="1">
              <a:defRPr/>
            </a:pPr>
            <a:endParaRPr lang="en-US">
              <a:latin typeface="Arial" charset="0"/>
              <a:ea typeface="Arial" charset="0"/>
              <a:cs typeface="Arial" charset="0"/>
            </a:endParaRPr>
          </a:p>
        </p:txBody>
      </p:sp>
      <p:sp>
        <p:nvSpPr>
          <p:cNvPr id="33822" name="Text Box 30">
            <a:extLst>
              <a:ext uri="{FF2B5EF4-FFF2-40B4-BE49-F238E27FC236}">
                <a16:creationId xmlns:a16="http://schemas.microsoft.com/office/drawing/2014/main" id="{91DC054E-3DE8-AA45-8BC8-7389E81D56C4}"/>
              </a:ext>
            </a:extLst>
          </p:cNvPr>
          <p:cNvSpPr txBox="1">
            <a:spLocks noChangeArrowheads="1"/>
          </p:cNvSpPr>
          <p:nvPr/>
        </p:nvSpPr>
        <p:spPr bwMode="auto">
          <a:xfrm>
            <a:off x="5364163" y="2060575"/>
            <a:ext cx="1042987" cy="396875"/>
          </a:xfrm>
          <a:prstGeom prst="rect">
            <a:avLst/>
          </a:prstGeom>
          <a:noFill/>
          <a:ln>
            <a:noFill/>
          </a:ln>
          <a:effectLst>
            <a:prstShdw prst="shdw17" dist="17961" dir="2700000">
              <a:srgbClr val="999999">
                <a:alpha val="50000"/>
              </a:srgb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spcBef>
                <a:spcPct val="20000"/>
              </a:spcBef>
              <a:buFont typeface="Verdana" panose="020B0604030504040204" pitchFamily="34" charset="0"/>
              <a:buChar char="−"/>
              <a:defRPr sz="2400">
                <a:solidFill>
                  <a:schemeClr val="tx1"/>
                </a:solidFill>
                <a:latin typeface="Verdana" panose="020B0604030504040204" pitchFamily="34" charset="0"/>
                <a:cs typeface="Arial" panose="020B0604020202020204" pitchFamily="34" charset="0"/>
              </a:defRPr>
            </a:lvl1pPr>
            <a:lvl2pPr marL="742950" indent="-285750">
              <a:spcBef>
                <a:spcPct val="20000"/>
              </a:spcBef>
              <a:buFont typeface="Verdana" panose="020B0604030504040204" pitchFamily="34" charset="0"/>
              <a:buChar char="−"/>
              <a:defRPr sz="2000">
                <a:solidFill>
                  <a:schemeClr val="tx1"/>
                </a:solidFill>
                <a:latin typeface="Verdana" panose="020B0604030504040204" pitchFamily="34" charset="0"/>
                <a:cs typeface="Arial" panose="020B0604020202020204" pitchFamily="34" charset="0"/>
              </a:defRPr>
            </a:lvl2pPr>
            <a:lvl3pPr marL="1143000" indent="-228600">
              <a:spcBef>
                <a:spcPct val="20000"/>
              </a:spcBef>
              <a:buFont typeface="Verdana" panose="020B0604030504040204" pitchFamily="34" charset="0"/>
              <a:buChar char="−"/>
              <a:defRPr>
                <a:solidFill>
                  <a:schemeClr val="tx1"/>
                </a:solidFill>
                <a:latin typeface="Verdana" panose="020B0604030504040204" pitchFamily="34" charset="0"/>
                <a:cs typeface="Arial" panose="020B0604020202020204" pitchFamily="34" charset="0"/>
              </a:defRPr>
            </a:lvl3pPr>
            <a:lvl4pPr marL="1600200" indent="-228600">
              <a:spcBef>
                <a:spcPct val="20000"/>
              </a:spcBef>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4pPr>
            <a:lvl5pPr marL="2057400" indent="-228600">
              <a:spcBef>
                <a:spcPct val="20000"/>
              </a:spcBef>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20000"/>
              </a:spcBef>
              <a:spcAft>
                <a:spcPct val="0"/>
              </a:spcAft>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20000"/>
              </a:spcBef>
              <a:spcAft>
                <a:spcPct val="0"/>
              </a:spcAft>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20000"/>
              </a:spcBef>
              <a:spcAft>
                <a:spcPct val="0"/>
              </a:spcAft>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20000"/>
              </a:spcBef>
              <a:spcAft>
                <a:spcPct val="0"/>
              </a:spcAft>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9pPr>
          </a:lstStyle>
          <a:p>
            <a:pPr eaLnBrk="1" hangingPunct="1">
              <a:spcBef>
                <a:spcPct val="0"/>
              </a:spcBef>
              <a:buFontTx/>
              <a:buNone/>
            </a:pPr>
            <a:r>
              <a:rPr lang="en-GB" altLang="en-US" sz="1000">
                <a:ea typeface="ＭＳ Ｐゴシック" panose="020B0600070205080204" pitchFamily="34" charset="-128"/>
              </a:rPr>
              <a:t>Core network</a:t>
            </a:r>
          </a:p>
          <a:p>
            <a:pPr eaLnBrk="1" hangingPunct="1">
              <a:spcBef>
                <a:spcPct val="0"/>
              </a:spcBef>
              <a:buFontTx/>
              <a:buNone/>
            </a:pPr>
            <a:r>
              <a:rPr lang="en-GB" altLang="en-US" sz="1000">
                <a:ea typeface="ＭＳ Ｐゴシック" panose="020B0600070205080204" pitchFamily="34" charset="-128"/>
              </a:rPr>
              <a:t>e.g. Internet</a:t>
            </a:r>
          </a:p>
        </p:txBody>
      </p:sp>
      <p:sp>
        <p:nvSpPr>
          <p:cNvPr id="659487" name="Rectangle 31">
            <a:extLst>
              <a:ext uri="{FF2B5EF4-FFF2-40B4-BE49-F238E27FC236}">
                <a16:creationId xmlns:a16="http://schemas.microsoft.com/office/drawing/2014/main" id="{4274F79C-A1A9-714B-8879-B4830F3CB80F}"/>
              </a:ext>
            </a:extLst>
          </p:cNvPr>
          <p:cNvSpPr>
            <a:spLocks noChangeArrowheads="1"/>
          </p:cNvSpPr>
          <p:nvPr/>
        </p:nvSpPr>
        <p:spPr bwMode="auto">
          <a:xfrm>
            <a:off x="3635375" y="2205038"/>
            <a:ext cx="647700" cy="287337"/>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17961" dir="2700000" algn="ctr" rotWithShape="0">
                    <a:schemeClr val="bg2">
                      <a:gamma/>
                      <a:shade val="60000"/>
                      <a:invGamma/>
                      <a:alpha val="50000"/>
                    </a:schemeClr>
                  </a:outerShdw>
                </a:effectLst>
              </a14:hiddenEffects>
            </a:ext>
          </a:extLst>
        </p:spPr>
        <p:txBody>
          <a:bodyPr wrap="none" anchor="ctr"/>
          <a:lstStyle/>
          <a:p>
            <a:pPr eaLnBrk="1" hangingPunct="1">
              <a:defRPr/>
            </a:pPr>
            <a:r>
              <a:rPr lang="en-GB" sz="900">
                <a:latin typeface="Verdana" charset="0"/>
                <a:ea typeface="ＭＳ Ｐゴシック" charset="0"/>
                <a:cs typeface="Arial" charset="0"/>
              </a:rPr>
              <a:t>Gateway</a:t>
            </a:r>
          </a:p>
        </p:txBody>
      </p:sp>
      <p:sp>
        <p:nvSpPr>
          <p:cNvPr id="659488" name="Line 32">
            <a:extLst>
              <a:ext uri="{FF2B5EF4-FFF2-40B4-BE49-F238E27FC236}">
                <a16:creationId xmlns:a16="http://schemas.microsoft.com/office/drawing/2014/main" id="{BC7FFA19-34FE-784E-B5C1-62BF52063CAA}"/>
              </a:ext>
            </a:extLst>
          </p:cNvPr>
          <p:cNvSpPr>
            <a:spLocks noChangeShapeType="1"/>
          </p:cNvSpPr>
          <p:nvPr/>
        </p:nvSpPr>
        <p:spPr bwMode="auto">
          <a:xfrm flipV="1">
            <a:off x="6804025" y="1916113"/>
            <a:ext cx="576263" cy="217487"/>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pPr eaLnBrk="1" hangingPunct="1">
              <a:defRPr/>
            </a:pPr>
            <a:endParaRPr lang="en-US">
              <a:latin typeface="Arial" charset="0"/>
              <a:ea typeface="Arial" charset="0"/>
              <a:cs typeface="Arial" charset="0"/>
            </a:endParaRPr>
          </a:p>
        </p:txBody>
      </p:sp>
      <p:sp>
        <p:nvSpPr>
          <p:cNvPr id="659489" name="Line 33">
            <a:extLst>
              <a:ext uri="{FF2B5EF4-FFF2-40B4-BE49-F238E27FC236}">
                <a16:creationId xmlns:a16="http://schemas.microsoft.com/office/drawing/2014/main" id="{300EA2DA-A9EE-CC44-B742-AD88E610AA73}"/>
              </a:ext>
            </a:extLst>
          </p:cNvPr>
          <p:cNvSpPr>
            <a:spLocks noChangeShapeType="1"/>
          </p:cNvSpPr>
          <p:nvPr/>
        </p:nvSpPr>
        <p:spPr bwMode="auto">
          <a:xfrm>
            <a:off x="6804025" y="2351088"/>
            <a:ext cx="576263" cy="141287"/>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pPr eaLnBrk="1" hangingPunct="1">
              <a:defRPr/>
            </a:pPr>
            <a:endParaRPr lang="en-US">
              <a:latin typeface="Arial" charset="0"/>
              <a:ea typeface="Arial" charset="0"/>
              <a:cs typeface="Arial" charset="0"/>
            </a:endParaRPr>
          </a:p>
        </p:txBody>
      </p:sp>
      <p:pic>
        <p:nvPicPr>
          <p:cNvPr id="33826" name="Picture 34" descr="#">
            <a:extLst>
              <a:ext uri="{FF2B5EF4-FFF2-40B4-BE49-F238E27FC236}">
                <a16:creationId xmlns:a16="http://schemas.microsoft.com/office/drawing/2014/main" id="{9371E249-DAC8-154C-A012-06C399C8A00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451725" y="1412875"/>
            <a:ext cx="6413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3827" name="Group 35">
            <a:extLst>
              <a:ext uri="{FF2B5EF4-FFF2-40B4-BE49-F238E27FC236}">
                <a16:creationId xmlns:a16="http://schemas.microsoft.com/office/drawing/2014/main" id="{4CE427DA-CD40-2E4C-B5A5-0A09AEA99A65}"/>
              </a:ext>
            </a:extLst>
          </p:cNvPr>
          <p:cNvGrpSpPr>
            <a:grpSpLocks/>
          </p:cNvGrpSpPr>
          <p:nvPr/>
        </p:nvGrpSpPr>
        <p:grpSpPr bwMode="auto">
          <a:xfrm>
            <a:off x="7524750" y="2420938"/>
            <a:ext cx="752475" cy="936625"/>
            <a:chOff x="4422" y="2659"/>
            <a:chExt cx="565" cy="726"/>
          </a:xfrm>
        </p:grpSpPr>
        <p:pic>
          <p:nvPicPr>
            <p:cNvPr id="33831" name="Picture 36" descr="#">
              <a:extLst>
                <a:ext uri="{FF2B5EF4-FFF2-40B4-BE49-F238E27FC236}">
                  <a16:creationId xmlns:a16="http://schemas.microsoft.com/office/drawing/2014/main" id="{46D87BB5-2146-9648-AE03-71A4753E118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422" y="2659"/>
              <a:ext cx="565" cy="7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832" name="Picture 37" descr="#">
              <a:extLst>
                <a:ext uri="{FF2B5EF4-FFF2-40B4-BE49-F238E27FC236}">
                  <a16:creationId xmlns:a16="http://schemas.microsoft.com/office/drawing/2014/main" id="{E0E8B5AF-D2B9-8844-894F-5726E88F139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649" y="2795"/>
              <a:ext cx="217" cy="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3828" name="Text Box 38">
            <a:extLst>
              <a:ext uri="{FF2B5EF4-FFF2-40B4-BE49-F238E27FC236}">
                <a16:creationId xmlns:a16="http://schemas.microsoft.com/office/drawing/2014/main" id="{9A0E2471-294D-134C-9F67-03B98C9B8470}"/>
              </a:ext>
            </a:extLst>
          </p:cNvPr>
          <p:cNvSpPr txBox="1">
            <a:spLocks noChangeArrowheads="1"/>
          </p:cNvSpPr>
          <p:nvPr/>
        </p:nvSpPr>
        <p:spPr bwMode="auto">
          <a:xfrm>
            <a:off x="8101013" y="1628775"/>
            <a:ext cx="760412" cy="244475"/>
          </a:xfrm>
          <a:prstGeom prst="rect">
            <a:avLst/>
          </a:prstGeom>
          <a:noFill/>
          <a:ln>
            <a:noFill/>
          </a:ln>
          <a:effectLst>
            <a:prstShdw prst="shdw17" dist="17961" dir="2700000">
              <a:srgbClr val="999999">
                <a:alpha val="50000"/>
              </a:srgb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spcBef>
                <a:spcPct val="20000"/>
              </a:spcBef>
              <a:buFont typeface="Verdana" panose="020B0604030504040204" pitchFamily="34" charset="0"/>
              <a:buChar char="−"/>
              <a:defRPr sz="2400">
                <a:solidFill>
                  <a:schemeClr val="tx1"/>
                </a:solidFill>
                <a:latin typeface="Verdana" panose="020B0604030504040204" pitchFamily="34" charset="0"/>
                <a:cs typeface="Arial" panose="020B0604020202020204" pitchFamily="34" charset="0"/>
              </a:defRPr>
            </a:lvl1pPr>
            <a:lvl2pPr marL="742950" indent="-285750">
              <a:spcBef>
                <a:spcPct val="20000"/>
              </a:spcBef>
              <a:buFont typeface="Verdana" panose="020B0604030504040204" pitchFamily="34" charset="0"/>
              <a:buChar char="−"/>
              <a:defRPr sz="2000">
                <a:solidFill>
                  <a:schemeClr val="tx1"/>
                </a:solidFill>
                <a:latin typeface="Verdana" panose="020B0604030504040204" pitchFamily="34" charset="0"/>
                <a:cs typeface="Arial" panose="020B0604020202020204" pitchFamily="34" charset="0"/>
              </a:defRPr>
            </a:lvl2pPr>
            <a:lvl3pPr marL="1143000" indent="-228600">
              <a:spcBef>
                <a:spcPct val="20000"/>
              </a:spcBef>
              <a:buFont typeface="Verdana" panose="020B0604030504040204" pitchFamily="34" charset="0"/>
              <a:buChar char="−"/>
              <a:defRPr>
                <a:solidFill>
                  <a:schemeClr val="tx1"/>
                </a:solidFill>
                <a:latin typeface="Verdana" panose="020B0604030504040204" pitchFamily="34" charset="0"/>
                <a:cs typeface="Arial" panose="020B0604020202020204" pitchFamily="34" charset="0"/>
              </a:defRPr>
            </a:lvl3pPr>
            <a:lvl4pPr marL="1600200" indent="-228600">
              <a:spcBef>
                <a:spcPct val="20000"/>
              </a:spcBef>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4pPr>
            <a:lvl5pPr marL="2057400" indent="-228600">
              <a:spcBef>
                <a:spcPct val="20000"/>
              </a:spcBef>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20000"/>
              </a:spcBef>
              <a:spcAft>
                <a:spcPct val="0"/>
              </a:spcAft>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20000"/>
              </a:spcBef>
              <a:spcAft>
                <a:spcPct val="0"/>
              </a:spcAft>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20000"/>
              </a:spcBef>
              <a:spcAft>
                <a:spcPct val="0"/>
              </a:spcAft>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20000"/>
              </a:spcBef>
              <a:spcAft>
                <a:spcPct val="0"/>
              </a:spcAft>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9pPr>
          </a:lstStyle>
          <a:p>
            <a:pPr eaLnBrk="1" hangingPunct="1">
              <a:spcBef>
                <a:spcPct val="0"/>
              </a:spcBef>
              <a:buFontTx/>
              <a:buNone/>
            </a:pPr>
            <a:r>
              <a:rPr lang="en-GB" altLang="en-US" sz="1000">
                <a:ea typeface="ＭＳ Ｐゴシック" panose="020B0600070205080204" pitchFamily="34" charset="-128"/>
              </a:rPr>
              <a:t>End-user</a:t>
            </a:r>
          </a:p>
        </p:txBody>
      </p:sp>
      <p:sp>
        <p:nvSpPr>
          <p:cNvPr id="33829" name="Text Box 39">
            <a:extLst>
              <a:ext uri="{FF2B5EF4-FFF2-40B4-BE49-F238E27FC236}">
                <a16:creationId xmlns:a16="http://schemas.microsoft.com/office/drawing/2014/main" id="{B325156D-F338-B147-90AC-C08414A60E8B}"/>
              </a:ext>
            </a:extLst>
          </p:cNvPr>
          <p:cNvSpPr txBox="1">
            <a:spLocks noChangeArrowheads="1"/>
          </p:cNvSpPr>
          <p:nvPr/>
        </p:nvSpPr>
        <p:spPr bwMode="auto">
          <a:xfrm>
            <a:off x="7451725" y="3357563"/>
            <a:ext cx="1376363" cy="244475"/>
          </a:xfrm>
          <a:prstGeom prst="rect">
            <a:avLst/>
          </a:prstGeom>
          <a:noFill/>
          <a:ln>
            <a:noFill/>
          </a:ln>
          <a:effectLst>
            <a:prstShdw prst="shdw17" dist="17961" dir="2700000">
              <a:srgbClr val="999999">
                <a:alpha val="50000"/>
              </a:srgb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spcBef>
                <a:spcPct val="20000"/>
              </a:spcBef>
              <a:buFont typeface="Verdana" panose="020B0604030504040204" pitchFamily="34" charset="0"/>
              <a:buChar char="−"/>
              <a:defRPr sz="2400">
                <a:solidFill>
                  <a:schemeClr val="tx1"/>
                </a:solidFill>
                <a:latin typeface="Verdana" panose="020B0604030504040204" pitchFamily="34" charset="0"/>
                <a:cs typeface="Arial" panose="020B0604020202020204" pitchFamily="34" charset="0"/>
              </a:defRPr>
            </a:lvl1pPr>
            <a:lvl2pPr marL="742950" indent="-285750">
              <a:spcBef>
                <a:spcPct val="20000"/>
              </a:spcBef>
              <a:buFont typeface="Verdana" panose="020B0604030504040204" pitchFamily="34" charset="0"/>
              <a:buChar char="−"/>
              <a:defRPr sz="2000">
                <a:solidFill>
                  <a:schemeClr val="tx1"/>
                </a:solidFill>
                <a:latin typeface="Verdana" panose="020B0604030504040204" pitchFamily="34" charset="0"/>
                <a:cs typeface="Arial" panose="020B0604020202020204" pitchFamily="34" charset="0"/>
              </a:defRPr>
            </a:lvl2pPr>
            <a:lvl3pPr marL="1143000" indent="-228600">
              <a:spcBef>
                <a:spcPct val="20000"/>
              </a:spcBef>
              <a:buFont typeface="Verdana" panose="020B0604030504040204" pitchFamily="34" charset="0"/>
              <a:buChar char="−"/>
              <a:defRPr>
                <a:solidFill>
                  <a:schemeClr val="tx1"/>
                </a:solidFill>
                <a:latin typeface="Verdana" panose="020B0604030504040204" pitchFamily="34" charset="0"/>
                <a:cs typeface="Arial" panose="020B0604020202020204" pitchFamily="34" charset="0"/>
              </a:defRPr>
            </a:lvl3pPr>
            <a:lvl4pPr marL="1600200" indent="-228600">
              <a:spcBef>
                <a:spcPct val="20000"/>
              </a:spcBef>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4pPr>
            <a:lvl5pPr marL="2057400" indent="-228600">
              <a:spcBef>
                <a:spcPct val="20000"/>
              </a:spcBef>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20000"/>
              </a:spcBef>
              <a:spcAft>
                <a:spcPct val="0"/>
              </a:spcAft>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20000"/>
              </a:spcBef>
              <a:spcAft>
                <a:spcPct val="0"/>
              </a:spcAft>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20000"/>
              </a:spcBef>
              <a:spcAft>
                <a:spcPct val="0"/>
              </a:spcAft>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20000"/>
              </a:spcBef>
              <a:spcAft>
                <a:spcPct val="0"/>
              </a:spcAft>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9pPr>
          </a:lstStyle>
          <a:p>
            <a:pPr eaLnBrk="1" hangingPunct="1">
              <a:spcBef>
                <a:spcPct val="0"/>
              </a:spcBef>
              <a:buFontTx/>
              <a:buNone/>
            </a:pPr>
            <a:r>
              <a:rPr lang="en-GB" altLang="en-US" sz="1000">
                <a:ea typeface="ＭＳ Ｐゴシック" panose="020B0600070205080204" pitchFamily="34" charset="-128"/>
              </a:rPr>
              <a:t>Computer services</a:t>
            </a:r>
          </a:p>
        </p:txBody>
      </p:sp>
      <p:sp>
        <p:nvSpPr>
          <p:cNvPr id="33830" name="Text Box 40">
            <a:extLst>
              <a:ext uri="{FF2B5EF4-FFF2-40B4-BE49-F238E27FC236}">
                <a16:creationId xmlns:a16="http://schemas.microsoft.com/office/drawing/2014/main" id="{2AEAEE92-829D-104E-88E9-8A43223324DD}"/>
              </a:ext>
            </a:extLst>
          </p:cNvPr>
          <p:cNvSpPr txBox="1">
            <a:spLocks noChangeArrowheads="1"/>
          </p:cNvSpPr>
          <p:nvPr/>
        </p:nvSpPr>
        <p:spPr bwMode="auto">
          <a:xfrm>
            <a:off x="250825" y="5229225"/>
            <a:ext cx="8209607" cy="904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eaLnBrk="1" hangingPunct="1">
              <a:spcBef>
                <a:spcPct val="20000"/>
              </a:spcBef>
              <a:buClr>
                <a:srgbClr val="F06E07"/>
              </a:buClr>
              <a:buSzPct val="60000"/>
              <a:buFont typeface="Wingdings 2" pitchFamily="2" charset="2"/>
              <a:buChar char="¢"/>
              <a:defRPr b="0" i="0">
                <a:latin typeface="Cambria" panose="02040503050406030204" pitchFamily="18" charset="0"/>
                <a:ea typeface="Calibri" panose="020F0502020204030204" pitchFamily="34" charset="0"/>
                <a:cs typeface="Calibri" panose="020F0502020204030204" pitchFamily="34" charset="0"/>
              </a:defRPr>
            </a:lvl1pPr>
            <a:lvl2pPr marL="742950" lvl="1" indent="-285750" eaLnBrk="1" hangingPunct="1">
              <a:spcBef>
                <a:spcPct val="20000"/>
              </a:spcBef>
              <a:buClr>
                <a:srgbClr val="990000"/>
              </a:buClr>
              <a:buSzPct val="110000"/>
              <a:buFont typeface="Wingdings" pitchFamily="2" charset="2"/>
              <a:buChar char="§"/>
              <a:defRPr sz="2000" b="0" i="0" baseline="0">
                <a:latin typeface="Cambria" panose="02040503050406030204" pitchFamily="18" charset="0"/>
                <a:ea typeface="Calibri" panose="020F0502020204030204" pitchFamily="34" charset="0"/>
                <a:cs typeface="Calibri" panose="020F0502020204030204" pitchFamily="34" charset="0"/>
              </a:defRPr>
            </a:lvl2pPr>
            <a:lvl3pPr marL="1143000" indent="-228600" eaLnBrk="1" hangingPunct="1">
              <a:spcBef>
                <a:spcPct val="20000"/>
              </a:spcBef>
              <a:buClr>
                <a:srgbClr val="0070C0"/>
              </a:buClr>
              <a:buSzPct val="80000"/>
              <a:buFont typeface="Wingdings" pitchFamily="2" charset="2"/>
              <a:buChar char="§"/>
              <a:defRPr sz="2000" b="0" i="0">
                <a:latin typeface="Calibri" panose="020F0502020204030204" pitchFamily="34" charset="0"/>
                <a:ea typeface="Calibri" panose="020F0502020204030204" pitchFamily="34" charset="0"/>
                <a:cs typeface="Calibri" panose="020F0502020204030204" pitchFamily="34" charset="0"/>
              </a:defRPr>
            </a:lvl3pPr>
            <a:lvl4pPr marL="1600200" indent="-228600" eaLnBrk="1" hangingPunct="1">
              <a:spcBef>
                <a:spcPct val="20000"/>
              </a:spcBef>
              <a:buChar char="–"/>
              <a:defRPr sz="2000" b="0" i="0">
                <a:latin typeface="Calibri" panose="020F0502020204030204" pitchFamily="34" charset="0"/>
                <a:ea typeface="Calibri" panose="020F0502020204030204" pitchFamily="34" charset="0"/>
                <a:cs typeface="Calibri" panose="020F0502020204030204" pitchFamily="34" charset="0"/>
              </a:defRPr>
            </a:lvl4pPr>
            <a:lvl5pPr marL="2057400" indent="-228600" eaLnBrk="1" hangingPunct="1">
              <a:spcBef>
                <a:spcPct val="20000"/>
              </a:spcBef>
              <a:buChar char="»"/>
              <a:defRPr sz="2000" b="0" i="0">
                <a:latin typeface="Calibri" panose="020F0502020204030204" pitchFamily="34" charset="0"/>
                <a:ea typeface="Calibri" panose="020F0502020204030204" pitchFamily="34" charset="0"/>
                <a:cs typeface="Calibri" panose="020F0502020204030204" pitchFamily="34" charset="0"/>
              </a:defRPr>
            </a:lvl5pPr>
            <a:lvl6pPr marL="2514600" indent="-228600" fontAlgn="base">
              <a:spcBef>
                <a:spcPct val="20000"/>
              </a:spcBef>
              <a:spcAft>
                <a:spcPct val="0"/>
              </a:spcAft>
              <a:buChar char="»"/>
              <a:defRPr sz="2000">
                <a:latin typeface="Arial" charset="0"/>
              </a:defRPr>
            </a:lvl6pPr>
            <a:lvl7pPr marL="2971800" indent="-228600" fontAlgn="base">
              <a:spcBef>
                <a:spcPct val="20000"/>
              </a:spcBef>
              <a:spcAft>
                <a:spcPct val="0"/>
              </a:spcAft>
              <a:buChar char="»"/>
              <a:defRPr sz="2000">
                <a:latin typeface="Arial" charset="0"/>
              </a:defRPr>
            </a:lvl7pPr>
            <a:lvl8pPr marL="3429000" indent="-228600" fontAlgn="base">
              <a:spcBef>
                <a:spcPct val="20000"/>
              </a:spcBef>
              <a:spcAft>
                <a:spcPct val="0"/>
              </a:spcAft>
              <a:buChar char="»"/>
              <a:defRPr sz="2000">
                <a:latin typeface="Arial" charset="0"/>
              </a:defRPr>
            </a:lvl8pPr>
            <a:lvl9pPr marL="3886200" indent="-228600" fontAlgn="base">
              <a:spcBef>
                <a:spcPct val="20000"/>
              </a:spcBef>
              <a:spcAft>
                <a:spcPct val="0"/>
              </a:spcAft>
              <a:buChar char="»"/>
              <a:defRPr sz="2000">
                <a:latin typeface="Arial" charset="0"/>
              </a:defRPr>
            </a:lvl9pPr>
          </a:lstStyle>
          <a:p>
            <a:r>
              <a:rPr lang="en-GB" altLang="en-US" sz="1800" dirty="0">
                <a:latin typeface="+mn-lt"/>
              </a:rPr>
              <a:t> The networks typically run Low Power Devices</a:t>
            </a:r>
          </a:p>
          <a:p>
            <a:r>
              <a:rPr lang="en-GB" altLang="en-US" sz="1800" dirty="0">
                <a:latin typeface="+mn-lt"/>
              </a:rPr>
              <a:t> Consist of one or more sensors, could be different type of sensors (or actuators)</a:t>
            </a:r>
          </a:p>
        </p:txBody>
      </p:sp>
    </p:spTree>
    <p:extLst>
      <p:ext uri="{BB962C8B-B14F-4D97-AF65-F5344CB8AC3E}">
        <p14:creationId xmlns:p14="http://schemas.microsoft.com/office/powerpoint/2010/main" val="20988744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1B27BF9-FC8B-1D48-95FF-B3FA2510FD03}"/>
              </a:ext>
            </a:extLst>
          </p:cNvPr>
          <p:cNvSpPr>
            <a:spLocks noGrp="1"/>
          </p:cNvSpPr>
          <p:nvPr>
            <p:ph idx="1"/>
          </p:nvPr>
        </p:nvSpPr>
        <p:spPr/>
        <p:txBody>
          <a:bodyPr/>
          <a:lstStyle/>
          <a:p>
            <a:endParaRPr lang="en-US"/>
          </a:p>
        </p:txBody>
      </p:sp>
      <p:sp>
        <p:nvSpPr>
          <p:cNvPr id="3" name="Title 2">
            <a:extLst>
              <a:ext uri="{FF2B5EF4-FFF2-40B4-BE49-F238E27FC236}">
                <a16:creationId xmlns:a16="http://schemas.microsoft.com/office/drawing/2014/main" id="{7A15DDED-FA9D-E24B-8C55-C7888068E843}"/>
              </a:ext>
            </a:extLst>
          </p:cNvPr>
          <p:cNvSpPr>
            <a:spLocks noGrp="1"/>
          </p:cNvSpPr>
          <p:nvPr>
            <p:ph type="title"/>
          </p:nvPr>
        </p:nvSpPr>
        <p:spPr/>
        <p:txBody>
          <a:bodyPr/>
          <a:lstStyle/>
          <a:p>
            <a:r>
              <a:rPr lang="en-US" dirty="0"/>
              <a:t>IoT and Digital Transformation</a:t>
            </a:r>
          </a:p>
        </p:txBody>
      </p:sp>
    </p:spTree>
    <p:extLst>
      <p:ext uri="{BB962C8B-B14F-4D97-AF65-F5344CB8AC3E}">
        <p14:creationId xmlns:p14="http://schemas.microsoft.com/office/powerpoint/2010/main" val="93291441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Rectangle 4">
            <a:extLst>
              <a:ext uri="{FF2B5EF4-FFF2-40B4-BE49-F238E27FC236}">
                <a16:creationId xmlns:a16="http://schemas.microsoft.com/office/drawing/2014/main" id="{C30D23BD-6803-B042-9AE2-94B49815AA38}"/>
              </a:ext>
            </a:extLst>
          </p:cNvPr>
          <p:cNvSpPr>
            <a:spLocks noGrp="1" noChangeArrowheads="1"/>
          </p:cNvSpPr>
          <p:nvPr>
            <p:ph type="title"/>
          </p:nvPr>
        </p:nvSpPr>
        <p:spPr>
          <a:xfrm>
            <a:off x="395536" y="244148"/>
            <a:ext cx="7591425" cy="762000"/>
          </a:xfrm>
        </p:spPr>
        <p:txBody>
          <a:bodyPr/>
          <a:lstStyle/>
          <a:p>
            <a:r>
              <a:rPr lang="en-US" altLang="en-US" dirty="0"/>
              <a:t>Internet of Things</a:t>
            </a:r>
          </a:p>
        </p:txBody>
      </p:sp>
      <p:pic>
        <p:nvPicPr>
          <p:cNvPr id="50178" name="Picture 6" descr="http://iot.ieee.org/images/files/newsletter/201409-barnaghi-figure1.png">
            <a:extLst>
              <a:ext uri="{FF2B5EF4-FFF2-40B4-BE49-F238E27FC236}">
                <a16:creationId xmlns:a16="http://schemas.microsoft.com/office/drawing/2014/main" id="{C5BCB1E3-F1A4-6744-9714-DCCAC95CE5C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188" y="1023515"/>
            <a:ext cx="7705228" cy="5196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8855" name="Text Box 7">
            <a:extLst>
              <a:ext uri="{FF2B5EF4-FFF2-40B4-BE49-F238E27FC236}">
                <a16:creationId xmlns:a16="http://schemas.microsoft.com/office/drawing/2014/main" id="{3A6C1250-233B-7D48-8BE2-815510316CAE}"/>
              </a:ext>
            </a:extLst>
          </p:cNvPr>
          <p:cNvSpPr txBox="1">
            <a:spLocks noChangeArrowheads="1"/>
          </p:cNvSpPr>
          <p:nvPr/>
        </p:nvSpPr>
        <p:spPr bwMode="auto">
          <a:xfrm>
            <a:off x="250825" y="6453188"/>
            <a:ext cx="4125913" cy="198437"/>
          </a:xfrm>
          <a:prstGeom prst="rect">
            <a:avLst/>
          </a:prstGeom>
          <a:noFill/>
          <a:ln>
            <a:noFill/>
          </a:ln>
          <a:effectLst>
            <a:prstShdw prst="shdw17" dist="17961" dir="2700000">
              <a:schemeClr val="accent1">
                <a:gamma/>
                <a:shade val="60000"/>
                <a:invGamma/>
                <a:alpha val="50000"/>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eaLnBrk="1" hangingPunct="1">
              <a:defRPr/>
            </a:pPr>
            <a:r>
              <a:rPr lang="en-US" altLang="en-US" sz="700" dirty="0">
                <a:latin typeface="Arial" charset="0"/>
                <a:ea typeface="Arial" charset="0"/>
                <a:cs typeface="Arial" charset="0"/>
              </a:rPr>
              <a:t>P. </a:t>
            </a:r>
            <a:r>
              <a:rPr lang="en-US" altLang="en-US" sz="700" dirty="0" err="1">
                <a:latin typeface="Arial" charset="0"/>
                <a:ea typeface="Arial" charset="0"/>
                <a:cs typeface="Arial" charset="0"/>
              </a:rPr>
              <a:t>Barnaghi</a:t>
            </a:r>
            <a:r>
              <a:rPr lang="en-US" altLang="en-US" sz="700" dirty="0">
                <a:latin typeface="Arial" charset="0"/>
                <a:ea typeface="Arial" charset="0"/>
                <a:cs typeface="Arial" charset="0"/>
              </a:rPr>
              <a:t>, A. </a:t>
            </a:r>
            <a:r>
              <a:rPr lang="en-US" altLang="en-US" sz="700" dirty="0" err="1">
                <a:latin typeface="Arial" charset="0"/>
                <a:ea typeface="Arial" charset="0"/>
                <a:cs typeface="Arial" charset="0"/>
              </a:rPr>
              <a:t>Sheth</a:t>
            </a:r>
            <a:r>
              <a:rPr lang="en-US" altLang="en-US" sz="700" dirty="0">
                <a:latin typeface="Arial" charset="0"/>
                <a:ea typeface="Arial" charset="0"/>
                <a:cs typeface="Arial" charset="0"/>
              </a:rPr>
              <a:t>, “Internet of Things, The story so far”, IEEE IoT Newsletter, September 2014. </a:t>
            </a:r>
          </a:p>
        </p:txBody>
      </p:sp>
    </p:spTree>
    <p:extLst>
      <p:ext uri="{BB962C8B-B14F-4D97-AF65-F5344CB8AC3E}">
        <p14:creationId xmlns:p14="http://schemas.microsoft.com/office/powerpoint/2010/main" val="412474619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BAB11F-5617-1345-A469-6398CDC28D9C}"/>
              </a:ext>
            </a:extLst>
          </p:cNvPr>
          <p:cNvSpPr>
            <a:spLocks noGrp="1"/>
          </p:cNvSpPr>
          <p:nvPr>
            <p:ph type="ctrTitle"/>
          </p:nvPr>
        </p:nvSpPr>
        <p:spPr>
          <a:xfrm>
            <a:off x="611560" y="2276872"/>
            <a:ext cx="7772400" cy="1470025"/>
          </a:xfrm>
        </p:spPr>
        <p:txBody>
          <a:bodyPr/>
          <a:lstStyle/>
          <a:p>
            <a:r>
              <a:rPr lang="en-US" dirty="0"/>
              <a:t>IoT System - Architecture</a:t>
            </a:r>
          </a:p>
        </p:txBody>
      </p:sp>
    </p:spTree>
    <p:extLst>
      <p:ext uri="{BB962C8B-B14F-4D97-AF65-F5344CB8AC3E}">
        <p14:creationId xmlns:p14="http://schemas.microsoft.com/office/powerpoint/2010/main" val="119978218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Title 1">
            <a:extLst>
              <a:ext uri="{FF2B5EF4-FFF2-40B4-BE49-F238E27FC236}">
                <a16:creationId xmlns:a16="http://schemas.microsoft.com/office/drawing/2014/main" id="{59963662-F4F5-444F-A6F9-FC3F49E4077B}"/>
              </a:ext>
            </a:extLst>
          </p:cNvPr>
          <p:cNvSpPr>
            <a:spLocks noGrp="1"/>
          </p:cNvSpPr>
          <p:nvPr>
            <p:ph type="title"/>
          </p:nvPr>
        </p:nvSpPr>
        <p:spPr>
          <a:xfrm>
            <a:off x="322132" y="70645"/>
            <a:ext cx="8423275" cy="719137"/>
          </a:xfrm>
        </p:spPr>
        <p:txBody>
          <a:bodyPr/>
          <a:lstStyle/>
          <a:p>
            <a:r>
              <a:rPr lang="en-GB" altLang="en-US" dirty="0"/>
              <a:t>Overview: Hardware Platform</a:t>
            </a:r>
          </a:p>
        </p:txBody>
      </p:sp>
      <p:sp>
        <p:nvSpPr>
          <p:cNvPr id="15" name="Cloud 14">
            <a:extLst>
              <a:ext uri="{FF2B5EF4-FFF2-40B4-BE49-F238E27FC236}">
                <a16:creationId xmlns:a16="http://schemas.microsoft.com/office/drawing/2014/main" id="{148779F5-812A-384F-A0DA-C5A310A7FB39}"/>
              </a:ext>
            </a:extLst>
          </p:cNvPr>
          <p:cNvSpPr/>
          <p:nvPr/>
        </p:nvSpPr>
        <p:spPr>
          <a:xfrm>
            <a:off x="2268538" y="4292600"/>
            <a:ext cx="3254375" cy="1944688"/>
          </a:xfrm>
          <a:prstGeom prst="cloud">
            <a:avLst/>
          </a:prstGeom>
          <a:ln w="28575"/>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Verdana" panose="020B0604030504040204" pitchFamily="34" charset="0"/>
              <a:buChar char="−"/>
              <a:defRPr sz="2400">
                <a:solidFill>
                  <a:schemeClr val="tx1"/>
                </a:solidFill>
                <a:latin typeface="Verdana" panose="020B0604030504040204" pitchFamily="34" charset="0"/>
                <a:cs typeface="Arial" panose="020B0604020202020204" pitchFamily="34" charset="0"/>
              </a:defRPr>
            </a:lvl1pPr>
            <a:lvl2pPr marL="742950" indent="-285750">
              <a:spcBef>
                <a:spcPct val="20000"/>
              </a:spcBef>
              <a:buFont typeface="Verdana" panose="020B0604030504040204" pitchFamily="34" charset="0"/>
              <a:buChar char="−"/>
              <a:defRPr sz="2000">
                <a:solidFill>
                  <a:schemeClr val="tx1"/>
                </a:solidFill>
                <a:latin typeface="Verdana" panose="020B0604030504040204" pitchFamily="34" charset="0"/>
                <a:cs typeface="Arial" panose="020B0604020202020204" pitchFamily="34" charset="0"/>
              </a:defRPr>
            </a:lvl2pPr>
            <a:lvl3pPr marL="1143000" indent="-228600">
              <a:spcBef>
                <a:spcPct val="20000"/>
              </a:spcBef>
              <a:buFont typeface="Verdana" panose="020B0604030504040204" pitchFamily="34" charset="0"/>
              <a:buChar char="−"/>
              <a:defRPr>
                <a:solidFill>
                  <a:schemeClr val="tx1"/>
                </a:solidFill>
                <a:latin typeface="Verdana" panose="020B0604030504040204" pitchFamily="34" charset="0"/>
                <a:cs typeface="Arial" panose="020B0604020202020204" pitchFamily="34" charset="0"/>
              </a:defRPr>
            </a:lvl3pPr>
            <a:lvl4pPr marL="1600200" indent="-228600">
              <a:spcBef>
                <a:spcPct val="20000"/>
              </a:spcBef>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4pPr>
            <a:lvl5pPr marL="2057400" indent="-228600">
              <a:spcBef>
                <a:spcPct val="20000"/>
              </a:spcBef>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20000"/>
              </a:spcBef>
              <a:spcAft>
                <a:spcPct val="0"/>
              </a:spcAft>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20000"/>
              </a:spcBef>
              <a:spcAft>
                <a:spcPct val="0"/>
              </a:spcAft>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20000"/>
              </a:spcBef>
              <a:spcAft>
                <a:spcPct val="0"/>
              </a:spcAft>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20000"/>
              </a:spcBef>
              <a:spcAft>
                <a:spcPct val="0"/>
              </a:spcAft>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9pPr>
          </a:lstStyle>
          <a:p>
            <a:pPr algn="ctr" eaLnBrk="1" hangingPunct="1">
              <a:spcBef>
                <a:spcPct val="0"/>
              </a:spcBef>
              <a:buFontTx/>
              <a:buNone/>
            </a:pPr>
            <a:r>
              <a:rPr lang="en-GB" altLang="en-US" sz="1800" b="0">
                <a:solidFill>
                  <a:srgbClr val="0000FF"/>
                </a:solidFill>
                <a:latin typeface="+mn-lt"/>
              </a:rPr>
              <a:t>The Internet</a:t>
            </a:r>
            <a:endParaRPr lang="en-US" altLang="en-US" sz="1800" b="0">
              <a:solidFill>
                <a:srgbClr val="0000FF"/>
              </a:solidFill>
              <a:latin typeface="+mn-lt"/>
            </a:endParaRPr>
          </a:p>
        </p:txBody>
      </p:sp>
      <p:sp>
        <p:nvSpPr>
          <p:cNvPr id="3" name="Oval 2">
            <a:extLst>
              <a:ext uri="{FF2B5EF4-FFF2-40B4-BE49-F238E27FC236}">
                <a16:creationId xmlns:a16="http://schemas.microsoft.com/office/drawing/2014/main" id="{0D35D66E-E25D-334E-A6C6-612EE1181885}"/>
              </a:ext>
            </a:extLst>
          </p:cNvPr>
          <p:cNvSpPr/>
          <p:nvPr/>
        </p:nvSpPr>
        <p:spPr>
          <a:xfrm>
            <a:off x="2576513" y="2887663"/>
            <a:ext cx="2641600" cy="1446212"/>
          </a:xfrm>
          <a:prstGeom prst="ellipse">
            <a:avLst/>
          </a:prstGeom>
          <a:ln w="28575"/>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Verdana" panose="020B0604030504040204" pitchFamily="34" charset="0"/>
              <a:buChar char="−"/>
              <a:defRPr sz="2400">
                <a:solidFill>
                  <a:schemeClr val="tx1"/>
                </a:solidFill>
                <a:latin typeface="Verdana" panose="020B0604030504040204" pitchFamily="34" charset="0"/>
                <a:cs typeface="Arial" panose="020B0604020202020204" pitchFamily="34" charset="0"/>
              </a:defRPr>
            </a:lvl1pPr>
            <a:lvl2pPr marL="742950" indent="-285750">
              <a:spcBef>
                <a:spcPct val="20000"/>
              </a:spcBef>
              <a:buFont typeface="Verdana" panose="020B0604030504040204" pitchFamily="34" charset="0"/>
              <a:buChar char="−"/>
              <a:defRPr sz="2000">
                <a:solidFill>
                  <a:schemeClr val="tx1"/>
                </a:solidFill>
                <a:latin typeface="Verdana" panose="020B0604030504040204" pitchFamily="34" charset="0"/>
                <a:cs typeface="Arial" panose="020B0604020202020204" pitchFamily="34" charset="0"/>
              </a:defRPr>
            </a:lvl2pPr>
            <a:lvl3pPr marL="1143000" indent="-228600">
              <a:spcBef>
                <a:spcPct val="20000"/>
              </a:spcBef>
              <a:buFont typeface="Verdana" panose="020B0604030504040204" pitchFamily="34" charset="0"/>
              <a:buChar char="−"/>
              <a:defRPr>
                <a:solidFill>
                  <a:schemeClr val="tx1"/>
                </a:solidFill>
                <a:latin typeface="Verdana" panose="020B0604030504040204" pitchFamily="34" charset="0"/>
                <a:cs typeface="Arial" panose="020B0604020202020204" pitchFamily="34" charset="0"/>
              </a:defRPr>
            </a:lvl3pPr>
            <a:lvl4pPr marL="1600200" indent="-228600">
              <a:spcBef>
                <a:spcPct val="20000"/>
              </a:spcBef>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4pPr>
            <a:lvl5pPr marL="2057400" indent="-228600">
              <a:spcBef>
                <a:spcPct val="20000"/>
              </a:spcBef>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20000"/>
              </a:spcBef>
              <a:spcAft>
                <a:spcPct val="0"/>
              </a:spcAft>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20000"/>
              </a:spcBef>
              <a:spcAft>
                <a:spcPct val="0"/>
              </a:spcAft>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20000"/>
              </a:spcBef>
              <a:spcAft>
                <a:spcPct val="0"/>
              </a:spcAft>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20000"/>
              </a:spcBef>
              <a:spcAft>
                <a:spcPct val="0"/>
              </a:spcAft>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9pPr>
          </a:lstStyle>
          <a:p>
            <a:pPr algn="ctr" eaLnBrk="1" hangingPunct="1">
              <a:spcBef>
                <a:spcPct val="0"/>
              </a:spcBef>
              <a:buFontTx/>
              <a:buNone/>
            </a:pPr>
            <a:r>
              <a:rPr lang="en-GB" altLang="en-US" sz="1800" b="0">
                <a:solidFill>
                  <a:srgbClr val="0000FF"/>
                </a:solidFill>
                <a:latin typeface="+mn-lt"/>
              </a:rPr>
              <a:t>Network</a:t>
            </a:r>
            <a:endParaRPr lang="en-US" altLang="en-US" sz="1800" b="0">
              <a:solidFill>
                <a:srgbClr val="0000FF"/>
              </a:solidFill>
              <a:latin typeface="+mn-lt"/>
            </a:endParaRPr>
          </a:p>
        </p:txBody>
      </p:sp>
      <p:grpSp>
        <p:nvGrpSpPr>
          <p:cNvPr id="59397" name="Group 13">
            <a:extLst>
              <a:ext uri="{FF2B5EF4-FFF2-40B4-BE49-F238E27FC236}">
                <a16:creationId xmlns:a16="http://schemas.microsoft.com/office/drawing/2014/main" id="{4F1DDB05-AE17-AA43-94B9-30C764F962D8}"/>
              </a:ext>
            </a:extLst>
          </p:cNvPr>
          <p:cNvGrpSpPr>
            <a:grpSpLocks/>
          </p:cNvGrpSpPr>
          <p:nvPr/>
        </p:nvGrpSpPr>
        <p:grpSpPr bwMode="auto">
          <a:xfrm>
            <a:off x="2946400" y="1431925"/>
            <a:ext cx="1897063" cy="1781175"/>
            <a:chOff x="1287153" y="1699310"/>
            <a:chExt cx="1897062" cy="1781175"/>
          </a:xfrm>
        </p:grpSpPr>
        <p:sp>
          <p:nvSpPr>
            <p:cNvPr id="7" name="Rectangle 6">
              <a:extLst>
                <a:ext uri="{FF2B5EF4-FFF2-40B4-BE49-F238E27FC236}">
                  <a16:creationId xmlns:a16="http://schemas.microsoft.com/office/drawing/2014/main" id="{93F25182-3532-CC46-80B9-600B51CF004F}"/>
                </a:ext>
              </a:extLst>
            </p:cNvPr>
            <p:cNvSpPr/>
            <p:nvPr/>
          </p:nvSpPr>
          <p:spPr bwMode="auto">
            <a:xfrm>
              <a:off x="1287153" y="1699310"/>
              <a:ext cx="1897062" cy="1781175"/>
            </a:xfrm>
            <a:prstGeom prst="rect">
              <a:avLst/>
            </a:prstGeom>
            <a:ln w="28575"/>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Verdana" panose="020B0604030504040204" pitchFamily="34" charset="0"/>
                <a:buChar char="−"/>
                <a:defRPr sz="2400">
                  <a:solidFill>
                    <a:schemeClr val="tx1"/>
                  </a:solidFill>
                  <a:latin typeface="Verdana" panose="020B0604030504040204" pitchFamily="34" charset="0"/>
                  <a:cs typeface="Arial" panose="020B0604020202020204" pitchFamily="34" charset="0"/>
                </a:defRPr>
              </a:lvl1pPr>
              <a:lvl2pPr marL="742950" indent="-285750">
                <a:spcBef>
                  <a:spcPct val="20000"/>
                </a:spcBef>
                <a:buFont typeface="Verdana" panose="020B0604030504040204" pitchFamily="34" charset="0"/>
                <a:buChar char="−"/>
                <a:defRPr sz="2000">
                  <a:solidFill>
                    <a:schemeClr val="tx1"/>
                  </a:solidFill>
                  <a:latin typeface="Verdana" panose="020B0604030504040204" pitchFamily="34" charset="0"/>
                  <a:cs typeface="Arial" panose="020B0604020202020204" pitchFamily="34" charset="0"/>
                </a:defRPr>
              </a:lvl2pPr>
              <a:lvl3pPr marL="1143000" indent="-228600">
                <a:spcBef>
                  <a:spcPct val="20000"/>
                </a:spcBef>
                <a:buFont typeface="Verdana" panose="020B0604030504040204" pitchFamily="34" charset="0"/>
                <a:buChar char="−"/>
                <a:defRPr>
                  <a:solidFill>
                    <a:schemeClr val="tx1"/>
                  </a:solidFill>
                  <a:latin typeface="Verdana" panose="020B0604030504040204" pitchFamily="34" charset="0"/>
                  <a:cs typeface="Arial" panose="020B0604020202020204" pitchFamily="34" charset="0"/>
                </a:defRPr>
              </a:lvl3pPr>
              <a:lvl4pPr marL="1600200" indent="-228600">
                <a:spcBef>
                  <a:spcPct val="20000"/>
                </a:spcBef>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4pPr>
              <a:lvl5pPr marL="2057400" indent="-228600">
                <a:spcBef>
                  <a:spcPct val="20000"/>
                </a:spcBef>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20000"/>
                </a:spcBef>
                <a:spcAft>
                  <a:spcPct val="0"/>
                </a:spcAft>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20000"/>
                </a:spcBef>
                <a:spcAft>
                  <a:spcPct val="0"/>
                </a:spcAft>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20000"/>
                </a:spcBef>
                <a:spcAft>
                  <a:spcPct val="0"/>
                </a:spcAft>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20000"/>
                </a:spcBef>
                <a:spcAft>
                  <a:spcPct val="0"/>
                </a:spcAft>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9pPr>
            </a:lstStyle>
            <a:p>
              <a:pPr algn="ctr" eaLnBrk="1" hangingPunct="1">
                <a:spcBef>
                  <a:spcPct val="0"/>
                </a:spcBef>
                <a:buFontTx/>
                <a:buNone/>
              </a:pPr>
              <a:r>
                <a:rPr lang="en-GB" altLang="en-US" sz="1800" b="0">
                  <a:solidFill>
                    <a:srgbClr val="0000FF"/>
                  </a:solidFill>
                  <a:latin typeface="+mn-lt"/>
                </a:rPr>
                <a:t>“Thing”</a:t>
              </a:r>
            </a:p>
          </p:txBody>
        </p:sp>
        <p:sp>
          <p:nvSpPr>
            <p:cNvPr id="2" name="Rectangle 1">
              <a:extLst>
                <a:ext uri="{FF2B5EF4-FFF2-40B4-BE49-F238E27FC236}">
                  <a16:creationId xmlns:a16="http://schemas.microsoft.com/office/drawing/2014/main" id="{7299E93D-C09C-C946-9580-839818C08D2D}"/>
                </a:ext>
              </a:extLst>
            </p:cNvPr>
            <p:cNvSpPr/>
            <p:nvPr/>
          </p:nvSpPr>
          <p:spPr bwMode="auto">
            <a:xfrm>
              <a:off x="1418916" y="1777098"/>
              <a:ext cx="1676399" cy="617537"/>
            </a:xfrm>
            <a:prstGeom prst="rect">
              <a:avLst/>
            </a:prstGeom>
            <a:ln w="28575"/>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Verdana" panose="020B0604030504040204" pitchFamily="34" charset="0"/>
                <a:buChar char="−"/>
                <a:defRPr sz="2400">
                  <a:solidFill>
                    <a:schemeClr val="tx1"/>
                  </a:solidFill>
                  <a:latin typeface="Verdana" panose="020B0604030504040204" pitchFamily="34" charset="0"/>
                  <a:cs typeface="Arial" panose="020B0604020202020204" pitchFamily="34" charset="0"/>
                </a:defRPr>
              </a:lvl1pPr>
              <a:lvl2pPr marL="742950" indent="-285750">
                <a:spcBef>
                  <a:spcPct val="20000"/>
                </a:spcBef>
                <a:buFont typeface="Verdana" panose="020B0604030504040204" pitchFamily="34" charset="0"/>
                <a:buChar char="−"/>
                <a:defRPr sz="2000">
                  <a:solidFill>
                    <a:schemeClr val="tx1"/>
                  </a:solidFill>
                  <a:latin typeface="Verdana" panose="020B0604030504040204" pitchFamily="34" charset="0"/>
                  <a:cs typeface="Arial" panose="020B0604020202020204" pitchFamily="34" charset="0"/>
                </a:defRPr>
              </a:lvl2pPr>
              <a:lvl3pPr marL="1143000" indent="-228600">
                <a:spcBef>
                  <a:spcPct val="20000"/>
                </a:spcBef>
                <a:buFont typeface="Verdana" panose="020B0604030504040204" pitchFamily="34" charset="0"/>
                <a:buChar char="−"/>
                <a:defRPr>
                  <a:solidFill>
                    <a:schemeClr val="tx1"/>
                  </a:solidFill>
                  <a:latin typeface="Verdana" panose="020B0604030504040204" pitchFamily="34" charset="0"/>
                  <a:cs typeface="Arial" panose="020B0604020202020204" pitchFamily="34" charset="0"/>
                </a:defRPr>
              </a:lvl3pPr>
              <a:lvl4pPr marL="1600200" indent="-228600">
                <a:spcBef>
                  <a:spcPct val="20000"/>
                </a:spcBef>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4pPr>
              <a:lvl5pPr marL="2057400" indent="-228600">
                <a:spcBef>
                  <a:spcPct val="20000"/>
                </a:spcBef>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20000"/>
                </a:spcBef>
                <a:spcAft>
                  <a:spcPct val="0"/>
                </a:spcAft>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20000"/>
                </a:spcBef>
                <a:spcAft>
                  <a:spcPct val="0"/>
                </a:spcAft>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20000"/>
                </a:spcBef>
                <a:spcAft>
                  <a:spcPct val="0"/>
                </a:spcAft>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20000"/>
                </a:spcBef>
                <a:spcAft>
                  <a:spcPct val="0"/>
                </a:spcAft>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9pPr>
            </a:lstStyle>
            <a:p>
              <a:pPr algn="ctr" eaLnBrk="1" hangingPunct="1">
                <a:spcBef>
                  <a:spcPct val="0"/>
                </a:spcBef>
                <a:buFontTx/>
                <a:buNone/>
              </a:pPr>
              <a:r>
                <a:rPr lang="en-GB" altLang="en-US" sz="1400" b="0">
                  <a:solidFill>
                    <a:srgbClr val="0000FF"/>
                  </a:solidFill>
                  <a:latin typeface="+mn-lt"/>
                </a:rPr>
                <a:t>Sensors &amp; Actuators</a:t>
              </a:r>
              <a:endParaRPr lang="en-US" altLang="en-US" sz="1400" b="0">
                <a:solidFill>
                  <a:srgbClr val="0000FF"/>
                </a:solidFill>
                <a:latin typeface="+mn-lt"/>
              </a:endParaRPr>
            </a:p>
          </p:txBody>
        </p:sp>
        <p:sp>
          <p:nvSpPr>
            <p:cNvPr id="8" name="Rectangle 7">
              <a:extLst>
                <a:ext uri="{FF2B5EF4-FFF2-40B4-BE49-F238E27FC236}">
                  <a16:creationId xmlns:a16="http://schemas.microsoft.com/office/drawing/2014/main" id="{5121A2D4-AE38-B342-9245-9552CBBF24BC}"/>
                </a:ext>
              </a:extLst>
            </p:cNvPr>
            <p:cNvSpPr/>
            <p:nvPr/>
          </p:nvSpPr>
          <p:spPr bwMode="auto">
            <a:xfrm>
              <a:off x="1398278" y="2934385"/>
              <a:ext cx="1674812" cy="441325"/>
            </a:xfrm>
            <a:prstGeom prst="rect">
              <a:avLst/>
            </a:prstGeom>
            <a:ln w="28575"/>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Verdana" panose="020B0604030504040204" pitchFamily="34" charset="0"/>
                <a:buChar char="−"/>
                <a:defRPr sz="2400">
                  <a:solidFill>
                    <a:schemeClr val="tx1"/>
                  </a:solidFill>
                  <a:latin typeface="Verdana" panose="020B0604030504040204" pitchFamily="34" charset="0"/>
                  <a:cs typeface="Arial" panose="020B0604020202020204" pitchFamily="34" charset="0"/>
                </a:defRPr>
              </a:lvl1pPr>
              <a:lvl2pPr marL="742950" indent="-285750">
                <a:spcBef>
                  <a:spcPct val="20000"/>
                </a:spcBef>
                <a:buFont typeface="Verdana" panose="020B0604030504040204" pitchFamily="34" charset="0"/>
                <a:buChar char="−"/>
                <a:defRPr sz="2000">
                  <a:solidFill>
                    <a:schemeClr val="tx1"/>
                  </a:solidFill>
                  <a:latin typeface="Verdana" panose="020B0604030504040204" pitchFamily="34" charset="0"/>
                  <a:cs typeface="Arial" panose="020B0604020202020204" pitchFamily="34" charset="0"/>
                </a:defRPr>
              </a:lvl2pPr>
              <a:lvl3pPr marL="1143000" indent="-228600">
                <a:spcBef>
                  <a:spcPct val="20000"/>
                </a:spcBef>
                <a:buFont typeface="Verdana" panose="020B0604030504040204" pitchFamily="34" charset="0"/>
                <a:buChar char="−"/>
                <a:defRPr>
                  <a:solidFill>
                    <a:schemeClr val="tx1"/>
                  </a:solidFill>
                  <a:latin typeface="Verdana" panose="020B0604030504040204" pitchFamily="34" charset="0"/>
                  <a:cs typeface="Arial" panose="020B0604020202020204" pitchFamily="34" charset="0"/>
                </a:defRPr>
              </a:lvl3pPr>
              <a:lvl4pPr marL="1600200" indent="-228600">
                <a:spcBef>
                  <a:spcPct val="20000"/>
                </a:spcBef>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4pPr>
              <a:lvl5pPr marL="2057400" indent="-228600">
                <a:spcBef>
                  <a:spcPct val="20000"/>
                </a:spcBef>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20000"/>
                </a:spcBef>
                <a:spcAft>
                  <a:spcPct val="0"/>
                </a:spcAft>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20000"/>
                </a:spcBef>
                <a:spcAft>
                  <a:spcPct val="0"/>
                </a:spcAft>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20000"/>
                </a:spcBef>
                <a:spcAft>
                  <a:spcPct val="0"/>
                </a:spcAft>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20000"/>
                </a:spcBef>
                <a:spcAft>
                  <a:spcPct val="0"/>
                </a:spcAft>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9pPr>
            </a:lstStyle>
            <a:p>
              <a:pPr algn="ctr" eaLnBrk="1" hangingPunct="1">
                <a:spcBef>
                  <a:spcPct val="0"/>
                </a:spcBef>
                <a:buFontTx/>
                <a:buNone/>
              </a:pPr>
              <a:r>
                <a:rPr lang="en-GB" altLang="en-US" sz="1400" b="0">
                  <a:solidFill>
                    <a:srgbClr val="0000FF"/>
                  </a:solidFill>
                  <a:latin typeface="+mn-lt"/>
                </a:rPr>
                <a:t>Communications</a:t>
              </a:r>
              <a:endParaRPr lang="en-US" altLang="en-US" sz="1400" b="0">
                <a:solidFill>
                  <a:srgbClr val="0000FF"/>
                </a:solidFill>
                <a:latin typeface="+mn-lt"/>
              </a:endParaRPr>
            </a:p>
          </p:txBody>
        </p:sp>
      </p:grpSp>
      <p:sp>
        <p:nvSpPr>
          <p:cNvPr id="59398" name="TextBox 5">
            <a:extLst>
              <a:ext uri="{FF2B5EF4-FFF2-40B4-BE49-F238E27FC236}">
                <a16:creationId xmlns:a16="http://schemas.microsoft.com/office/drawing/2014/main" id="{6E05EF45-908A-CE4F-9685-32A1FF330C2A}"/>
              </a:ext>
            </a:extLst>
          </p:cNvPr>
          <p:cNvSpPr txBox="1">
            <a:spLocks noChangeArrowheads="1"/>
          </p:cNvSpPr>
          <p:nvPr/>
        </p:nvSpPr>
        <p:spPr bwMode="auto">
          <a:xfrm>
            <a:off x="2717800" y="971550"/>
            <a:ext cx="191103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Verdana" panose="020B0604030504040204" pitchFamily="34" charset="0"/>
              <a:buChar char="−"/>
              <a:defRPr sz="2400">
                <a:solidFill>
                  <a:schemeClr val="tx1"/>
                </a:solidFill>
                <a:latin typeface="Verdana" panose="020B0604030504040204" pitchFamily="34" charset="0"/>
                <a:cs typeface="Arial" panose="020B0604020202020204" pitchFamily="34" charset="0"/>
              </a:defRPr>
            </a:lvl1pPr>
            <a:lvl2pPr marL="742950" indent="-285750">
              <a:spcBef>
                <a:spcPct val="20000"/>
              </a:spcBef>
              <a:buFont typeface="Verdana" panose="020B0604030504040204" pitchFamily="34" charset="0"/>
              <a:buChar char="−"/>
              <a:defRPr sz="2000">
                <a:solidFill>
                  <a:schemeClr val="tx1"/>
                </a:solidFill>
                <a:latin typeface="Verdana" panose="020B0604030504040204" pitchFamily="34" charset="0"/>
                <a:cs typeface="Arial" panose="020B0604020202020204" pitchFamily="34" charset="0"/>
              </a:defRPr>
            </a:lvl2pPr>
            <a:lvl3pPr marL="1143000" indent="-228600">
              <a:spcBef>
                <a:spcPct val="20000"/>
              </a:spcBef>
              <a:buFont typeface="Verdana" panose="020B0604030504040204" pitchFamily="34" charset="0"/>
              <a:buChar char="−"/>
              <a:defRPr>
                <a:solidFill>
                  <a:schemeClr val="tx1"/>
                </a:solidFill>
                <a:latin typeface="Verdana" panose="020B0604030504040204" pitchFamily="34" charset="0"/>
                <a:cs typeface="Arial" panose="020B0604020202020204" pitchFamily="34" charset="0"/>
              </a:defRPr>
            </a:lvl3pPr>
            <a:lvl4pPr marL="1600200" indent="-228600">
              <a:spcBef>
                <a:spcPct val="20000"/>
              </a:spcBef>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4pPr>
            <a:lvl5pPr marL="2057400" indent="-228600">
              <a:spcBef>
                <a:spcPct val="20000"/>
              </a:spcBef>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20000"/>
              </a:spcBef>
              <a:spcAft>
                <a:spcPct val="0"/>
              </a:spcAft>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20000"/>
              </a:spcBef>
              <a:spcAft>
                <a:spcPct val="0"/>
              </a:spcAft>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20000"/>
              </a:spcBef>
              <a:spcAft>
                <a:spcPct val="0"/>
              </a:spcAft>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20000"/>
              </a:spcBef>
              <a:spcAft>
                <a:spcPct val="0"/>
              </a:spcAft>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9pPr>
          </a:lstStyle>
          <a:p>
            <a:pPr eaLnBrk="1" hangingPunct="1">
              <a:spcBef>
                <a:spcPct val="0"/>
              </a:spcBef>
              <a:buFontTx/>
              <a:buNone/>
            </a:pPr>
            <a:r>
              <a:rPr lang="en-GB" altLang="en-US" sz="1800" b="0">
                <a:solidFill>
                  <a:srgbClr val="0000FF"/>
                </a:solidFill>
                <a:latin typeface="+mn-lt"/>
              </a:rPr>
              <a:t>User/Environment</a:t>
            </a:r>
            <a:endParaRPr lang="en-US" altLang="en-US" sz="1800" b="0">
              <a:solidFill>
                <a:srgbClr val="0000FF"/>
              </a:solidFill>
              <a:latin typeface="+mn-lt"/>
            </a:endParaRPr>
          </a:p>
        </p:txBody>
      </p:sp>
      <p:sp>
        <p:nvSpPr>
          <p:cNvPr id="16" name="Rectangle 15">
            <a:extLst>
              <a:ext uri="{FF2B5EF4-FFF2-40B4-BE49-F238E27FC236}">
                <a16:creationId xmlns:a16="http://schemas.microsoft.com/office/drawing/2014/main" id="{2632DD24-001D-8643-9D29-703AA26751BA}"/>
              </a:ext>
            </a:extLst>
          </p:cNvPr>
          <p:cNvSpPr/>
          <p:nvPr/>
        </p:nvSpPr>
        <p:spPr>
          <a:xfrm>
            <a:off x="3351213" y="5805488"/>
            <a:ext cx="1223962" cy="647700"/>
          </a:xfrm>
          <a:prstGeom prst="rect">
            <a:avLst/>
          </a:prstGeom>
          <a:ln w="28575"/>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Verdana" panose="020B0604030504040204" pitchFamily="34" charset="0"/>
              <a:buChar char="−"/>
              <a:defRPr sz="2400">
                <a:solidFill>
                  <a:schemeClr val="tx1"/>
                </a:solidFill>
                <a:latin typeface="Verdana" panose="020B0604030504040204" pitchFamily="34" charset="0"/>
                <a:cs typeface="Arial" panose="020B0604020202020204" pitchFamily="34" charset="0"/>
              </a:defRPr>
            </a:lvl1pPr>
            <a:lvl2pPr marL="742950" indent="-285750">
              <a:spcBef>
                <a:spcPct val="20000"/>
              </a:spcBef>
              <a:buFont typeface="Verdana" panose="020B0604030504040204" pitchFamily="34" charset="0"/>
              <a:buChar char="−"/>
              <a:defRPr sz="2000">
                <a:solidFill>
                  <a:schemeClr val="tx1"/>
                </a:solidFill>
                <a:latin typeface="Verdana" panose="020B0604030504040204" pitchFamily="34" charset="0"/>
                <a:cs typeface="Arial" panose="020B0604020202020204" pitchFamily="34" charset="0"/>
              </a:defRPr>
            </a:lvl2pPr>
            <a:lvl3pPr marL="1143000" indent="-228600">
              <a:spcBef>
                <a:spcPct val="20000"/>
              </a:spcBef>
              <a:buFont typeface="Verdana" panose="020B0604030504040204" pitchFamily="34" charset="0"/>
              <a:buChar char="−"/>
              <a:defRPr>
                <a:solidFill>
                  <a:schemeClr val="tx1"/>
                </a:solidFill>
                <a:latin typeface="Verdana" panose="020B0604030504040204" pitchFamily="34" charset="0"/>
                <a:cs typeface="Arial" panose="020B0604020202020204" pitchFamily="34" charset="0"/>
              </a:defRPr>
            </a:lvl3pPr>
            <a:lvl4pPr marL="1600200" indent="-228600">
              <a:spcBef>
                <a:spcPct val="20000"/>
              </a:spcBef>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4pPr>
            <a:lvl5pPr marL="2057400" indent="-228600">
              <a:spcBef>
                <a:spcPct val="20000"/>
              </a:spcBef>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20000"/>
              </a:spcBef>
              <a:spcAft>
                <a:spcPct val="0"/>
              </a:spcAft>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20000"/>
              </a:spcBef>
              <a:spcAft>
                <a:spcPct val="0"/>
              </a:spcAft>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20000"/>
              </a:spcBef>
              <a:spcAft>
                <a:spcPct val="0"/>
              </a:spcAft>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20000"/>
              </a:spcBef>
              <a:spcAft>
                <a:spcPct val="0"/>
              </a:spcAft>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9pPr>
          </a:lstStyle>
          <a:p>
            <a:pPr algn="ctr" eaLnBrk="1" hangingPunct="1">
              <a:spcBef>
                <a:spcPct val="0"/>
              </a:spcBef>
              <a:buFontTx/>
              <a:buNone/>
            </a:pPr>
            <a:r>
              <a:rPr lang="en-GB" altLang="en-US" sz="1800" b="0">
                <a:solidFill>
                  <a:srgbClr val="0000FF"/>
                </a:solidFill>
                <a:latin typeface="+mn-lt"/>
              </a:rPr>
              <a:t>Servers</a:t>
            </a:r>
            <a:endParaRPr lang="en-US" altLang="en-US" sz="1800" b="0">
              <a:solidFill>
                <a:srgbClr val="0000FF"/>
              </a:solidFill>
              <a:latin typeface="+mn-lt"/>
            </a:endParaRPr>
          </a:p>
        </p:txBody>
      </p:sp>
      <p:sp>
        <p:nvSpPr>
          <p:cNvPr id="13" name="Oval 12">
            <a:extLst>
              <a:ext uri="{FF2B5EF4-FFF2-40B4-BE49-F238E27FC236}">
                <a16:creationId xmlns:a16="http://schemas.microsoft.com/office/drawing/2014/main" id="{CA49AD03-ABEF-504A-90DF-0908EB6D21DB}"/>
              </a:ext>
            </a:extLst>
          </p:cNvPr>
          <p:cNvSpPr/>
          <p:nvPr/>
        </p:nvSpPr>
        <p:spPr>
          <a:xfrm>
            <a:off x="5724525" y="3286125"/>
            <a:ext cx="2879725" cy="1285875"/>
          </a:xfrm>
          <a:prstGeom prst="ellipse">
            <a:avLst/>
          </a:prstGeom>
          <a:solidFill>
            <a:srgbClr val="D0BA9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Verdana" panose="020B0604030504040204" pitchFamily="34" charset="0"/>
              <a:buChar char="−"/>
              <a:defRPr sz="2400">
                <a:solidFill>
                  <a:schemeClr val="tx1"/>
                </a:solidFill>
                <a:latin typeface="Verdana" panose="020B0604030504040204" pitchFamily="34" charset="0"/>
                <a:cs typeface="Arial" panose="020B0604020202020204" pitchFamily="34" charset="0"/>
              </a:defRPr>
            </a:lvl1pPr>
            <a:lvl2pPr marL="742950" indent="-285750">
              <a:spcBef>
                <a:spcPct val="20000"/>
              </a:spcBef>
              <a:buFont typeface="Verdana" panose="020B0604030504040204" pitchFamily="34" charset="0"/>
              <a:buChar char="−"/>
              <a:defRPr sz="2000">
                <a:solidFill>
                  <a:schemeClr val="tx1"/>
                </a:solidFill>
                <a:latin typeface="Verdana" panose="020B0604030504040204" pitchFamily="34" charset="0"/>
                <a:cs typeface="Arial" panose="020B0604020202020204" pitchFamily="34" charset="0"/>
              </a:defRPr>
            </a:lvl2pPr>
            <a:lvl3pPr marL="1143000" indent="-228600">
              <a:spcBef>
                <a:spcPct val="20000"/>
              </a:spcBef>
              <a:buFont typeface="Verdana" panose="020B0604030504040204" pitchFamily="34" charset="0"/>
              <a:buChar char="−"/>
              <a:defRPr>
                <a:solidFill>
                  <a:schemeClr val="tx1"/>
                </a:solidFill>
                <a:latin typeface="Verdana" panose="020B0604030504040204" pitchFamily="34" charset="0"/>
                <a:cs typeface="Arial" panose="020B0604020202020204" pitchFamily="34" charset="0"/>
              </a:defRPr>
            </a:lvl3pPr>
            <a:lvl4pPr marL="1600200" indent="-228600">
              <a:spcBef>
                <a:spcPct val="20000"/>
              </a:spcBef>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4pPr>
            <a:lvl5pPr marL="2057400" indent="-228600">
              <a:spcBef>
                <a:spcPct val="20000"/>
              </a:spcBef>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20000"/>
              </a:spcBef>
              <a:spcAft>
                <a:spcPct val="0"/>
              </a:spcAft>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20000"/>
              </a:spcBef>
              <a:spcAft>
                <a:spcPct val="0"/>
              </a:spcAft>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20000"/>
              </a:spcBef>
              <a:spcAft>
                <a:spcPct val="0"/>
              </a:spcAft>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20000"/>
              </a:spcBef>
              <a:spcAft>
                <a:spcPct val="0"/>
              </a:spcAft>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9pPr>
          </a:lstStyle>
          <a:p>
            <a:pPr algn="ctr" eaLnBrk="1" hangingPunct="1">
              <a:spcBef>
                <a:spcPct val="0"/>
              </a:spcBef>
              <a:buFontTx/>
              <a:buNone/>
            </a:pPr>
            <a:endParaRPr lang="en-US" altLang="en-US" sz="1800" b="0">
              <a:solidFill>
                <a:srgbClr val="FFFFFF"/>
              </a:solidFill>
              <a:latin typeface="+mn-lt"/>
            </a:endParaRPr>
          </a:p>
        </p:txBody>
      </p:sp>
      <p:pic>
        <p:nvPicPr>
          <p:cNvPr id="59401" name="Picture 28">
            <a:extLst>
              <a:ext uri="{FF2B5EF4-FFF2-40B4-BE49-F238E27FC236}">
                <a16:creationId xmlns:a16="http://schemas.microsoft.com/office/drawing/2014/main" id="{97F4FCE5-CB8B-BD44-ABAA-A80480B51CD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52853" t="23505" r="5774" b="38515"/>
          <a:stretch>
            <a:fillRect/>
          </a:stretch>
        </p:blipFill>
        <p:spPr bwMode="auto">
          <a:xfrm>
            <a:off x="6307138" y="3635375"/>
            <a:ext cx="377825" cy="1539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402" name="Picture 28">
            <a:extLst>
              <a:ext uri="{FF2B5EF4-FFF2-40B4-BE49-F238E27FC236}">
                <a16:creationId xmlns:a16="http://schemas.microsoft.com/office/drawing/2014/main" id="{24B576B1-59E0-C649-A948-A0E0F5860D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52853" t="23505" r="5774" b="38515"/>
          <a:stretch>
            <a:fillRect/>
          </a:stretch>
        </p:blipFill>
        <p:spPr bwMode="auto">
          <a:xfrm>
            <a:off x="6961188" y="3922713"/>
            <a:ext cx="377825" cy="152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403" name="Picture 28">
            <a:extLst>
              <a:ext uri="{FF2B5EF4-FFF2-40B4-BE49-F238E27FC236}">
                <a16:creationId xmlns:a16="http://schemas.microsoft.com/office/drawing/2014/main" id="{E729C2E1-E96D-AC42-8A08-B2D81A7DE51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52853" t="23505" r="5774" b="38515"/>
          <a:stretch>
            <a:fillRect/>
          </a:stretch>
        </p:blipFill>
        <p:spPr bwMode="auto">
          <a:xfrm>
            <a:off x="7810500" y="4067175"/>
            <a:ext cx="377825" cy="1539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404" name="Picture 28">
            <a:extLst>
              <a:ext uri="{FF2B5EF4-FFF2-40B4-BE49-F238E27FC236}">
                <a16:creationId xmlns:a16="http://schemas.microsoft.com/office/drawing/2014/main" id="{15366B18-4944-094C-9A3E-D7767E57374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52853" t="23505" r="5774" b="38515"/>
          <a:stretch>
            <a:fillRect/>
          </a:stretch>
        </p:blipFill>
        <p:spPr bwMode="auto">
          <a:xfrm>
            <a:off x="7626350" y="3540125"/>
            <a:ext cx="377825" cy="1539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405" name="Picture 28">
            <a:extLst>
              <a:ext uri="{FF2B5EF4-FFF2-40B4-BE49-F238E27FC236}">
                <a16:creationId xmlns:a16="http://schemas.microsoft.com/office/drawing/2014/main" id="{AC2E90E8-8053-324D-9484-78889C8E85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52853" t="23505" r="5774" b="38515"/>
          <a:stretch>
            <a:fillRect/>
          </a:stretch>
        </p:blipFill>
        <p:spPr bwMode="auto">
          <a:xfrm>
            <a:off x="6880225" y="3360738"/>
            <a:ext cx="377825" cy="152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9406" name="Group 17">
            <a:extLst>
              <a:ext uri="{FF2B5EF4-FFF2-40B4-BE49-F238E27FC236}">
                <a16:creationId xmlns:a16="http://schemas.microsoft.com/office/drawing/2014/main" id="{0266A73B-2494-7546-B665-A2407E4DAD96}"/>
              </a:ext>
            </a:extLst>
          </p:cNvPr>
          <p:cNvGrpSpPr>
            <a:grpSpLocks/>
          </p:cNvGrpSpPr>
          <p:nvPr/>
        </p:nvGrpSpPr>
        <p:grpSpPr bwMode="auto">
          <a:xfrm>
            <a:off x="5748338" y="1543050"/>
            <a:ext cx="2495550" cy="1381125"/>
            <a:chOff x="4427984" y="1484784"/>
            <a:chExt cx="2496602" cy="1381583"/>
          </a:xfrm>
        </p:grpSpPr>
        <p:pic>
          <p:nvPicPr>
            <p:cNvPr id="30754" name="Picture 15">
              <a:extLst>
                <a:ext uri="{FF2B5EF4-FFF2-40B4-BE49-F238E27FC236}">
                  <a16:creationId xmlns:a16="http://schemas.microsoft.com/office/drawing/2014/main" id="{1582BFE0-E6AC-614E-A531-DC9224F0B4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619" t="5090" r="2489" b="8569"/>
            <a:stretch>
              <a:fillRect/>
            </a:stretch>
          </p:blipFill>
          <p:spPr bwMode="auto">
            <a:xfrm>
              <a:off x="4427984" y="1484784"/>
              <a:ext cx="2496602" cy="13815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17961" dir="2700000" algn="ctr" rotWithShape="0">
                      <a:srgbClr val="708688">
                        <a:alpha val="50000"/>
                      </a:srgbClr>
                    </a:outerShdw>
                  </a:effectLst>
                </a14:hiddenEffects>
              </a:ext>
            </a:extLst>
          </p:spPr>
        </p:pic>
        <p:sp>
          <p:nvSpPr>
            <p:cNvPr id="17" name="Rectangular Callout 16">
              <a:extLst>
                <a:ext uri="{FF2B5EF4-FFF2-40B4-BE49-F238E27FC236}">
                  <a16:creationId xmlns:a16="http://schemas.microsoft.com/office/drawing/2014/main" id="{419F339C-312B-834B-AA23-AD0801D7A99F}"/>
                </a:ext>
              </a:extLst>
            </p:cNvPr>
            <p:cNvSpPr/>
            <p:nvPr/>
          </p:nvSpPr>
          <p:spPr>
            <a:xfrm>
              <a:off x="4427984" y="1495901"/>
              <a:ext cx="2496602" cy="1370466"/>
            </a:xfrm>
            <a:prstGeom prst="wedgeRectCallout">
              <a:avLst>
                <a:gd name="adj1" fmla="val 1890"/>
                <a:gd name="adj2" fmla="val 80788"/>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Verdana" panose="020B0604030504040204" pitchFamily="34" charset="0"/>
                <a:buChar char="−"/>
                <a:defRPr sz="2400">
                  <a:solidFill>
                    <a:schemeClr val="tx1"/>
                  </a:solidFill>
                  <a:latin typeface="Verdana" panose="020B0604030504040204" pitchFamily="34" charset="0"/>
                  <a:cs typeface="Arial" panose="020B0604020202020204" pitchFamily="34" charset="0"/>
                </a:defRPr>
              </a:lvl1pPr>
              <a:lvl2pPr marL="742950" indent="-285750">
                <a:spcBef>
                  <a:spcPct val="20000"/>
                </a:spcBef>
                <a:buFont typeface="Verdana" panose="020B0604030504040204" pitchFamily="34" charset="0"/>
                <a:buChar char="−"/>
                <a:defRPr sz="2000">
                  <a:solidFill>
                    <a:schemeClr val="tx1"/>
                  </a:solidFill>
                  <a:latin typeface="Verdana" panose="020B0604030504040204" pitchFamily="34" charset="0"/>
                  <a:cs typeface="Arial" panose="020B0604020202020204" pitchFamily="34" charset="0"/>
                </a:defRPr>
              </a:lvl2pPr>
              <a:lvl3pPr marL="1143000" indent="-228600">
                <a:spcBef>
                  <a:spcPct val="20000"/>
                </a:spcBef>
                <a:buFont typeface="Verdana" panose="020B0604030504040204" pitchFamily="34" charset="0"/>
                <a:buChar char="−"/>
                <a:defRPr>
                  <a:solidFill>
                    <a:schemeClr val="tx1"/>
                  </a:solidFill>
                  <a:latin typeface="Verdana" panose="020B0604030504040204" pitchFamily="34" charset="0"/>
                  <a:cs typeface="Arial" panose="020B0604020202020204" pitchFamily="34" charset="0"/>
                </a:defRPr>
              </a:lvl3pPr>
              <a:lvl4pPr marL="1600200" indent="-228600">
                <a:spcBef>
                  <a:spcPct val="20000"/>
                </a:spcBef>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4pPr>
              <a:lvl5pPr marL="2057400" indent="-228600">
                <a:spcBef>
                  <a:spcPct val="20000"/>
                </a:spcBef>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20000"/>
                </a:spcBef>
                <a:spcAft>
                  <a:spcPct val="0"/>
                </a:spcAft>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20000"/>
                </a:spcBef>
                <a:spcAft>
                  <a:spcPct val="0"/>
                </a:spcAft>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20000"/>
                </a:spcBef>
                <a:spcAft>
                  <a:spcPct val="0"/>
                </a:spcAft>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20000"/>
                </a:spcBef>
                <a:spcAft>
                  <a:spcPct val="0"/>
                </a:spcAft>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9pPr>
            </a:lstStyle>
            <a:p>
              <a:pPr algn="ctr" eaLnBrk="1" hangingPunct="1">
                <a:spcBef>
                  <a:spcPct val="0"/>
                </a:spcBef>
                <a:buFontTx/>
                <a:buNone/>
              </a:pPr>
              <a:endParaRPr lang="en-US" altLang="en-US" sz="1800" b="0">
                <a:solidFill>
                  <a:srgbClr val="FFFFFF"/>
                </a:solidFill>
                <a:latin typeface="+mn-lt"/>
              </a:endParaRPr>
            </a:p>
          </p:txBody>
        </p:sp>
      </p:grpSp>
      <p:sp>
        <p:nvSpPr>
          <p:cNvPr id="23" name="Rectangular Callout 22">
            <a:extLst>
              <a:ext uri="{FF2B5EF4-FFF2-40B4-BE49-F238E27FC236}">
                <a16:creationId xmlns:a16="http://schemas.microsoft.com/office/drawing/2014/main" id="{4804D09E-97BE-7945-9DF8-9F012B40E91A}"/>
              </a:ext>
            </a:extLst>
          </p:cNvPr>
          <p:cNvSpPr/>
          <p:nvPr/>
        </p:nvSpPr>
        <p:spPr>
          <a:xfrm>
            <a:off x="5724525" y="1025525"/>
            <a:ext cx="1079500" cy="315913"/>
          </a:xfrm>
          <a:prstGeom prst="wedgeRectCallout">
            <a:avLst>
              <a:gd name="adj1" fmla="val 46692"/>
              <a:gd name="adj2" fmla="val 210605"/>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Verdana" panose="020B0604030504040204" pitchFamily="34" charset="0"/>
              <a:buChar char="−"/>
              <a:defRPr sz="2400">
                <a:solidFill>
                  <a:schemeClr val="tx1"/>
                </a:solidFill>
                <a:latin typeface="Verdana" panose="020B0604030504040204" pitchFamily="34" charset="0"/>
                <a:cs typeface="Arial" panose="020B0604020202020204" pitchFamily="34" charset="0"/>
              </a:defRPr>
            </a:lvl1pPr>
            <a:lvl2pPr marL="742950" indent="-285750">
              <a:spcBef>
                <a:spcPct val="20000"/>
              </a:spcBef>
              <a:buFont typeface="Verdana" panose="020B0604030504040204" pitchFamily="34" charset="0"/>
              <a:buChar char="−"/>
              <a:defRPr sz="2000">
                <a:solidFill>
                  <a:schemeClr val="tx1"/>
                </a:solidFill>
                <a:latin typeface="Verdana" panose="020B0604030504040204" pitchFamily="34" charset="0"/>
                <a:cs typeface="Arial" panose="020B0604020202020204" pitchFamily="34" charset="0"/>
              </a:defRPr>
            </a:lvl2pPr>
            <a:lvl3pPr marL="1143000" indent="-228600">
              <a:spcBef>
                <a:spcPct val="20000"/>
              </a:spcBef>
              <a:buFont typeface="Verdana" panose="020B0604030504040204" pitchFamily="34" charset="0"/>
              <a:buChar char="−"/>
              <a:defRPr>
                <a:solidFill>
                  <a:schemeClr val="tx1"/>
                </a:solidFill>
                <a:latin typeface="Verdana" panose="020B0604030504040204" pitchFamily="34" charset="0"/>
                <a:cs typeface="Arial" panose="020B0604020202020204" pitchFamily="34" charset="0"/>
              </a:defRPr>
            </a:lvl3pPr>
            <a:lvl4pPr marL="1600200" indent="-228600">
              <a:spcBef>
                <a:spcPct val="20000"/>
              </a:spcBef>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4pPr>
            <a:lvl5pPr marL="2057400" indent="-228600">
              <a:spcBef>
                <a:spcPct val="20000"/>
              </a:spcBef>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20000"/>
              </a:spcBef>
              <a:spcAft>
                <a:spcPct val="0"/>
              </a:spcAft>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20000"/>
              </a:spcBef>
              <a:spcAft>
                <a:spcPct val="0"/>
              </a:spcAft>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20000"/>
              </a:spcBef>
              <a:spcAft>
                <a:spcPct val="0"/>
              </a:spcAft>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20000"/>
              </a:spcBef>
              <a:spcAft>
                <a:spcPct val="0"/>
              </a:spcAft>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9pPr>
          </a:lstStyle>
          <a:p>
            <a:pPr algn="ctr" eaLnBrk="1" hangingPunct="1">
              <a:spcBef>
                <a:spcPct val="0"/>
              </a:spcBef>
              <a:buFontTx/>
              <a:buNone/>
            </a:pPr>
            <a:r>
              <a:rPr lang="en-GB" altLang="en-US" sz="1400" b="0">
                <a:latin typeface="+mn-lt"/>
              </a:rPr>
              <a:t>2 sensors</a:t>
            </a:r>
            <a:endParaRPr lang="en-US" altLang="en-US" sz="1400" b="0">
              <a:latin typeface="+mn-lt"/>
            </a:endParaRPr>
          </a:p>
        </p:txBody>
      </p:sp>
      <p:sp>
        <p:nvSpPr>
          <p:cNvPr id="37" name="Rectangular Callout 36">
            <a:extLst>
              <a:ext uri="{FF2B5EF4-FFF2-40B4-BE49-F238E27FC236}">
                <a16:creationId xmlns:a16="http://schemas.microsoft.com/office/drawing/2014/main" id="{440FB841-F53E-E341-B4BC-6ED2BE7B2925}"/>
              </a:ext>
            </a:extLst>
          </p:cNvPr>
          <p:cNvSpPr/>
          <p:nvPr/>
        </p:nvSpPr>
        <p:spPr>
          <a:xfrm>
            <a:off x="6875463" y="693738"/>
            <a:ext cx="1873250" cy="647700"/>
          </a:xfrm>
          <a:prstGeom prst="wedgeRectCallout">
            <a:avLst>
              <a:gd name="adj1" fmla="val -6568"/>
              <a:gd name="adj2" fmla="val 11779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Verdana" panose="020B0604030504040204" pitchFamily="34" charset="0"/>
              <a:buChar char="−"/>
              <a:defRPr sz="2400">
                <a:solidFill>
                  <a:schemeClr val="tx1"/>
                </a:solidFill>
                <a:latin typeface="Verdana" panose="020B0604030504040204" pitchFamily="34" charset="0"/>
                <a:cs typeface="Arial" panose="020B0604020202020204" pitchFamily="34" charset="0"/>
              </a:defRPr>
            </a:lvl1pPr>
            <a:lvl2pPr marL="742950" indent="-285750">
              <a:spcBef>
                <a:spcPct val="20000"/>
              </a:spcBef>
              <a:buFont typeface="Verdana" panose="020B0604030504040204" pitchFamily="34" charset="0"/>
              <a:buChar char="−"/>
              <a:defRPr sz="2000">
                <a:solidFill>
                  <a:schemeClr val="tx1"/>
                </a:solidFill>
                <a:latin typeface="Verdana" panose="020B0604030504040204" pitchFamily="34" charset="0"/>
                <a:cs typeface="Arial" panose="020B0604020202020204" pitchFamily="34" charset="0"/>
              </a:defRPr>
            </a:lvl2pPr>
            <a:lvl3pPr marL="1143000" indent="-228600">
              <a:spcBef>
                <a:spcPct val="20000"/>
              </a:spcBef>
              <a:buFont typeface="Verdana" panose="020B0604030504040204" pitchFamily="34" charset="0"/>
              <a:buChar char="−"/>
              <a:defRPr>
                <a:solidFill>
                  <a:schemeClr val="tx1"/>
                </a:solidFill>
                <a:latin typeface="Verdana" panose="020B0604030504040204" pitchFamily="34" charset="0"/>
                <a:cs typeface="Arial" panose="020B0604020202020204" pitchFamily="34" charset="0"/>
              </a:defRPr>
            </a:lvl3pPr>
            <a:lvl4pPr marL="1600200" indent="-228600">
              <a:spcBef>
                <a:spcPct val="20000"/>
              </a:spcBef>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4pPr>
            <a:lvl5pPr marL="2057400" indent="-228600">
              <a:spcBef>
                <a:spcPct val="20000"/>
              </a:spcBef>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20000"/>
              </a:spcBef>
              <a:spcAft>
                <a:spcPct val="0"/>
              </a:spcAft>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20000"/>
              </a:spcBef>
              <a:spcAft>
                <a:spcPct val="0"/>
              </a:spcAft>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20000"/>
              </a:spcBef>
              <a:spcAft>
                <a:spcPct val="0"/>
              </a:spcAft>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20000"/>
              </a:spcBef>
              <a:spcAft>
                <a:spcPct val="0"/>
              </a:spcAft>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9pPr>
          </a:lstStyle>
          <a:p>
            <a:pPr algn="ctr" eaLnBrk="1" hangingPunct="1">
              <a:spcBef>
                <a:spcPct val="0"/>
              </a:spcBef>
              <a:buFontTx/>
              <a:buNone/>
            </a:pPr>
            <a:r>
              <a:rPr lang="en-GB" altLang="en-US" sz="1400" b="0">
                <a:latin typeface="+mn-lt"/>
              </a:rPr>
              <a:t>IEEE 802.15.4 2.4GHz RF System</a:t>
            </a:r>
            <a:endParaRPr lang="en-US" altLang="en-US" sz="1400" b="0">
              <a:latin typeface="+mn-lt"/>
            </a:endParaRPr>
          </a:p>
        </p:txBody>
      </p:sp>
      <p:sp>
        <p:nvSpPr>
          <p:cNvPr id="59409" name="TextBox 27">
            <a:extLst>
              <a:ext uri="{FF2B5EF4-FFF2-40B4-BE49-F238E27FC236}">
                <a16:creationId xmlns:a16="http://schemas.microsoft.com/office/drawing/2014/main" id="{0ABB9FA8-C1DC-574D-B1C0-798DAECFC4E5}"/>
              </a:ext>
            </a:extLst>
          </p:cNvPr>
          <p:cNvSpPr txBox="1">
            <a:spLocks noChangeArrowheads="1"/>
          </p:cNvSpPr>
          <p:nvPr/>
        </p:nvSpPr>
        <p:spPr bwMode="auto">
          <a:xfrm>
            <a:off x="5724525" y="1609725"/>
            <a:ext cx="79701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Verdana" panose="020B0604030504040204" pitchFamily="34" charset="0"/>
              <a:buChar char="−"/>
              <a:defRPr sz="2400">
                <a:solidFill>
                  <a:schemeClr val="tx1"/>
                </a:solidFill>
                <a:latin typeface="Verdana" panose="020B0604030504040204" pitchFamily="34" charset="0"/>
                <a:cs typeface="Arial" panose="020B0604020202020204" pitchFamily="34" charset="0"/>
              </a:defRPr>
            </a:lvl1pPr>
            <a:lvl2pPr marL="742950" indent="-285750">
              <a:spcBef>
                <a:spcPct val="20000"/>
              </a:spcBef>
              <a:buFont typeface="Verdana" panose="020B0604030504040204" pitchFamily="34" charset="0"/>
              <a:buChar char="−"/>
              <a:defRPr sz="2000">
                <a:solidFill>
                  <a:schemeClr val="tx1"/>
                </a:solidFill>
                <a:latin typeface="Verdana" panose="020B0604030504040204" pitchFamily="34" charset="0"/>
                <a:cs typeface="Arial" panose="020B0604020202020204" pitchFamily="34" charset="0"/>
              </a:defRPr>
            </a:lvl2pPr>
            <a:lvl3pPr marL="1143000" indent="-228600">
              <a:spcBef>
                <a:spcPct val="20000"/>
              </a:spcBef>
              <a:buFont typeface="Verdana" panose="020B0604030504040204" pitchFamily="34" charset="0"/>
              <a:buChar char="−"/>
              <a:defRPr>
                <a:solidFill>
                  <a:schemeClr val="tx1"/>
                </a:solidFill>
                <a:latin typeface="Verdana" panose="020B0604030504040204" pitchFamily="34" charset="0"/>
                <a:cs typeface="Arial" panose="020B0604020202020204" pitchFamily="34" charset="0"/>
              </a:defRPr>
            </a:lvl3pPr>
            <a:lvl4pPr marL="1600200" indent="-228600">
              <a:spcBef>
                <a:spcPct val="20000"/>
              </a:spcBef>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4pPr>
            <a:lvl5pPr marL="2057400" indent="-228600">
              <a:spcBef>
                <a:spcPct val="20000"/>
              </a:spcBef>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20000"/>
              </a:spcBef>
              <a:spcAft>
                <a:spcPct val="0"/>
              </a:spcAft>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20000"/>
              </a:spcBef>
              <a:spcAft>
                <a:spcPct val="0"/>
              </a:spcAft>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20000"/>
              </a:spcBef>
              <a:spcAft>
                <a:spcPct val="0"/>
              </a:spcAft>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20000"/>
              </a:spcBef>
              <a:spcAft>
                <a:spcPct val="0"/>
              </a:spcAft>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9pPr>
          </a:lstStyle>
          <a:p>
            <a:pPr eaLnBrk="1" hangingPunct="1">
              <a:spcBef>
                <a:spcPct val="0"/>
              </a:spcBef>
              <a:buFontTx/>
              <a:buNone/>
            </a:pPr>
            <a:r>
              <a:rPr lang="en-GB" altLang="en-US" sz="1400" b="0">
                <a:solidFill>
                  <a:srgbClr val="C00000"/>
                </a:solidFill>
                <a:latin typeface="+mn-lt"/>
              </a:rPr>
              <a:t>XM1000</a:t>
            </a:r>
            <a:endParaRPr lang="en-US" altLang="en-US" sz="1400" b="0">
              <a:solidFill>
                <a:srgbClr val="C00000"/>
              </a:solidFill>
              <a:latin typeface="+mn-lt"/>
            </a:endParaRPr>
          </a:p>
        </p:txBody>
      </p:sp>
      <p:sp>
        <p:nvSpPr>
          <p:cNvPr id="29" name="Up-Down Arrow 28">
            <a:extLst>
              <a:ext uri="{FF2B5EF4-FFF2-40B4-BE49-F238E27FC236}">
                <a16:creationId xmlns:a16="http://schemas.microsoft.com/office/drawing/2014/main" id="{E98F4D13-7B5C-F94C-92B9-FEA5A992561D}"/>
              </a:ext>
            </a:extLst>
          </p:cNvPr>
          <p:cNvSpPr/>
          <p:nvPr/>
        </p:nvSpPr>
        <p:spPr>
          <a:xfrm>
            <a:off x="1403350" y="1484313"/>
            <a:ext cx="431800" cy="1717675"/>
          </a:xfrm>
          <a:prstGeom prst="upDownArrow">
            <a:avLst>
              <a:gd name="adj1" fmla="val 50000"/>
              <a:gd name="adj2" fmla="val 92833"/>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Verdana" panose="020B0604030504040204" pitchFamily="34" charset="0"/>
              <a:buChar char="−"/>
              <a:defRPr sz="2400">
                <a:solidFill>
                  <a:schemeClr val="tx1"/>
                </a:solidFill>
                <a:latin typeface="Verdana" panose="020B0604030504040204" pitchFamily="34" charset="0"/>
                <a:cs typeface="Arial" panose="020B0604020202020204" pitchFamily="34" charset="0"/>
              </a:defRPr>
            </a:lvl1pPr>
            <a:lvl2pPr marL="742950" indent="-285750">
              <a:spcBef>
                <a:spcPct val="20000"/>
              </a:spcBef>
              <a:buFont typeface="Verdana" panose="020B0604030504040204" pitchFamily="34" charset="0"/>
              <a:buChar char="−"/>
              <a:defRPr sz="2000">
                <a:solidFill>
                  <a:schemeClr val="tx1"/>
                </a:solidFill>
                <a:latin typeface="Verdana" panose="020B0604030504040204" pitchFamily="34" charset="0"/>
                <a:cs typeface="Arial" panose="020B0604020202020204" pitchFamily="34" charset="0"/>
              </a:defRPr>
            </a:lvl2pPr>
            <a:lvl3pPr marL="1143000" indent="-228600">
              <a:spcBef>
                <a:spcPct val="20000"/>
              </a:spcBef>
              <a:buFont typeface="Verdana" panose="020B0604030504040204" pitchFamily="34" charset="0"/>
              <a:buChar char="−"/>
              <a:defRPr>
                <a:solidFill>
                  <a:schemeClr val="tx1"/>
                </a:solidFill>
                <a:latin typeface="Verdana" panose="020B0604030504040204" pitchFamily="34" charset="0"/>
                <a:cs typeface="Arial" panose="020B0604020202020204" pitchFamily="34" charset="0"/>
              </a:defRPr>
            </a:lvl3pPr>
            <a:lvl4pPr marL="1600200" indent="-228600">
              <a:spcBef>
                <a:spcPct val="20000"/>
              </a:spcBef>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4pPr>
            <a:lvl5pPr marL="2057400" indent="-228600">
              <a:spcBef>
                <a:spcPct val="20000"/>
              </a:spcBef>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20000"/>
              </a:spcBef>
              <a:spcAft>
                <a:spcPct val="0"/>
              </a:spcAft>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20000"/>
              </a:spcBef>
              <a:spcAft>
                <a:spcPct val="0"/>
              </a:spcAft>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20000"/>
              </a:spcBef>
              <a:spcAft>
                <a:spcPct val="0"/>
              </a:spcAft>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20000"/>
              </a:spcBef>
              <a:spcAft>
                <a:spcPct val="0"/>
              </a:spcAft>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9pPr>
          </a:lstStyle>
          <a:p>
            <a:pPr algn="ctr" eaLnBrk="1" hangingPunct="1">
              <a:spcBef>
                <a:spcPct val="0"/>
              </a:spcBef>
              <a:buFontTx/>
              <a:buNone/>
            </a:pPr>
            <a:endParaRPr lang="en-US" altLang="en-US" sz="1800" b="0">
              <a:solidFill>
                <a:srgbClr val="FFFFFF"/>
              </a:solidFill>
              <a:latin typeface="+mn-lt"/>
            </a:endParaRPr>
          </a:p>
        </p:txBody>
      </p:sp>
      <p:sp>
        <p:nvSpPr>
          <p:cNvPr id="40" name="Up-Down Arrow 39">
            <a:extLst>
              <a:ext uri="{FF2B5EF4-FFF2-40B4-BE49-F238E27FC236}">
                <a16:creationId xmlns:a16="http://schemas.microsoft.com/office/drawing/2014/main" id="{9857F5D0-0F4C-804D-8FE2-4CAD3C14BF68}"/>
              </a:ext>
            </a:extLst>
          </p:cNvPr>
          <p:cNvSpPr/>
          <p:nvPr/>
        </p:nvSpPr>
        <p:spPr>
          <a:xfrm>
            <a:off x="1403350" y="3213100"/>
            <a:ext cx="431800" cy="2952750"/>
          </a:xfrm>
          <a:prstGeom prst="upDownArrow">
            <a:avLst>
              <a:gd name="adj1" fmla="val 50000"/>
              <a:gd name="adj2" fmla="val 92833"/>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Verdana" panose="020B0604030504040204" pitchFamily="34" charset="0"/>
              <a:buChar char="−"/>
              <a:defRPr sz="2400">
                <a:solidFill>
                  <a:schemeClr val="tx1"/>
                </a:solidFill>
                <a:latin typeface="Verdana" panose="020B0604030504040204" pitchFamily="34" charset="0"/>
                <a:cs typeface="Arial" panose="020B0604020202020204" pitchFamily="34" charset="0"/>
              </a:defRPr>
            </a:lvl1pPr>
            <a:lvl2pPr marL="742950" indent="-285750">
              <a:spcBef>
                <a:spcPct val="20000"/>
              </a:spcBef>
              <a:buFont typeface="Verdana" panose="020B0604030504040204" pitchFamily="34" charset="0"/>
              <a:buChar char="−"/>
              <a:defRPr sz="2000">
                <a:solidFill>
                  <a:schemeClr val="tx1"/>
                </a:solidFill>
                <a:latin typeface="Verdana" panose="020B0604030504040204" pitchFamily="34" charset="0"/>
                <a:cs typeface="Arial" panose="020B0604020202020204" pitchFamily="34" charset="0"/>
              </a:defRPr>
            </a:lvl2pPr>
            <a:lvl3pPr marL="1143000" indent="-228600">
              <a:spcBef>
                <a:spcPct val="20000"/>
              </a:spcBef>
              <a:buFont typeface="Verdana" panose="020B0604030504040204" pitchFamily="34" charset="0"/>
              <a:buChar char="−"/>
              <a:defRPr>
                <a:solidFill>
                  <a:schemeClr val="tx1"/>
                </a:solidFill>
                <a:latin typeface="Verdana" panose="020B0604030504040204" pitchFamily="34" charset="0"/>
                <a:cs typeface="Arial" panose="020B0604020202020204" pitchFamily="34" charset="0"/>
              </a:defRPr>
            </a:lvl3pPr>
            <a:lvl4pPr marL="1600200" indent="-228600">
              <a:spcBef>
                <a:spcPct val="20000"/>
              </a:spcBef>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4pPr>
            <a:lvl5pPr marL="2057400" indent="-228600">
              <a:spcBef>
                <a:spcPct val="20000"/>
              </a:spcBef>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20000"/>
              </a:spcBef>
              <a:spcAft>
                <a:spcPct val="0"/>
              </a:spcAft>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20000"/>
              </a:spcBef>
              <a:spcAft>
                <a:spcPct val="0"/>
              </a:spcAft>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20000"/>
              </a:spcBef>
              <a:spcAft>
                <a:spcPct val="0"/>
              </a:spcAft>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20000"/>
              </a:spcBef>
              <a:spcAft>
                <a:spcPct val="0"/>
              </a:spcAft>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9pPr>
          </a:lstStyle>
          <a:p>
            <a:pPr algn="ctr" eaLnBrk="1" hangingPunct="1">
              <a:spcBef>
                <a:spcPct val="0"/>
              </a:spcBef>
              <a:buFontTx/>
              <a:buNone/>
            </a:pPr>
            <a:endParaRPr lang="en-US" altLang="en-US" sz="1800" b="0">
              <a:solidFill>
                <a:srgbClr val="FFFFFF"/>
              </a:solidFill>
              <a:latin typeface="+mn-lt"/>
            </a:endParaRPr>
          </a:p>
        </p:txBody>
      </p:sp>
      <p:cxnSp>
        <p:nvCxnSpPr>
          <p:cNvPr id="31" name="Straight Connector 30">
            <a:extLst>
              <a:ext uri="{FF2B5EF4-FFF2-40B4-BE49-F238E27FC236}">
                <a16:creationId xmlns:a16="http://schemas.microsoft.com/office/drawing/2014/main" id="{83FB08F1-AB18-B14D-9EC8-4EEED7C335DF}"/>
              </a:ext>
            </a:extLst>
          </p:cNvPr>
          <p:cNvCxnSpPr/>
          <p:nvPr/>
        </p:nvCxnSpPr>
        <p:spPr>
          <a:xfrm flipH="1">
            <a:off x="971550" y="1484313"/>
            <a:ext cx="151288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93B322F-C0C1-924B-A483-FE94204A40F8}"/>
              </a:ext>
            </a:extLst>
          </p:cNvPr>
          <p:cNvCxnSpPr/>
          <p:nvPr/>
        </p:nvCxnSpPr>
        <p:spPr>
          <a:xfrm flipH="1">
            <a:off x="971550" y="3213100"/>
            <a:ext cx="151288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360CDFD7-6FBE-BC4B-BCDC-6A16F7A6ECCB}"/>
              </a:ext>
            </a:extLst>
          </p:cNvPr>
          <p:cNvCxnSpPr/>
          <p:nvPr/>
        </p:nvCxnSpPr>
        <p:spPr>
          <a:xfrm flipH="1">
            <a:off x="971550" y="6165850"/>
            <a:ext cx="151288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59415" name="TextBox 5">
            <a:extLst>
              <a:ext uri="{FF2B5EF4-FFF2-40B4-BE49-F238E27FC236}">
                <a16:creationId xmlns:a16="http://schemas.microsoft.com/office/drawing/2014/main" id="{F6AA396F-F270-DB44-B1C5-CADECAEC4DD4}"/>
              </a:ext>
            </a:extLst>
          </p:cNvPr>
          <p:cNvSpPr txBox="1">
            <a:spLocks noChangeArrowheads="1"/>
          </p:cNvSpPr>
          <p:nvPr/>
        </p:nvSpPr>
        <p:spPr bwMode="auto">
          <a:xfrm>
            <a:off x="323850" y="2019300"/>
            <a:ext cx="982663"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Verdana" panose="020B0604030504040204" pitchFamily="34" charset="0"/>
              <a:buChar char="−"/>
              <a:defRPr sz="2400">
                <a:solidFill>
                  <a:schemeClr val="tx1"/>
                </a:solidFill>
                <a:latin typeface="Verdana" panose="020B0604030504040204" pitchFamily="34" charset="0"/>
                <a:cs typeface="Arial" panose="020B0604020202020204" pitchFamily="34" charset="0"/>
              </a:defRPr>
            </a:lvl1pPr>
            <a:lvl2pPr marL="742950" indent="-285750">
              <a:spcBef>
                <a:spcPct val="20000"/>
              </a:spcBef>
              <a:buFont typeface="Verdana" panose="020B0604030504040204" pitchFamily="34" charset="0"/>
              <a:buChar char="−"/>
              <a:defRPr sz="2000">
                <a:solidFill>
                  <a:schemeClr val="tx1"/>
                </a:solidFill>
                <a:latin typeface="Verdana" panose="020B0604030504040204" pitchFamily="34" charset="0"/>
                <a:cs typeface="Arial" panose="020B0604020202020204" pitchFamily="34" charset="0"/>
              </a:defRPr>
            </a:lvl2pPr>
            <a:lvl3pPr marL="1143000" indent="-228600">
              <a:spcBef>
                <a:spcPct val="20000"/>
              </a:spcBef>
              <a:buFont typeface="Verdana" panose="020B0604030504040204" pitchFamily="34" charset="0"/>
              <a:buChar char="−"/>
              <a:defRPr>
                <a:solidFill>
                  <a:schemeClr val="tx1"/>
                </a:solidFill>
                <a:latin typeface="Verdana" panose="020B0604030504040204" pitchFamily="34" charset="0"/>
                <a:cs typeface="Arial" panose="020B0604020202020204" pitchFamily="34" charset="0"/>
              </a:defRPr>
            </a:lvl3pPr>
            <a:lvl4pPr marL="1600200" indent="-228600">
              <a:spcBef>
                <a:spcPct val="20000"/>
              </a:spcBef>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4pPr>
            <a:lvl5pPr marL="2057400" indent="-228600">
              <a:spcBef>
                <a:spcPct val="20000"/>
              </a:spcBef>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20000"/>
              </a:spcBef>
              <a:spcAft>
                <a:spcPct val="0"/>
              </a:spcAft>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20000"/>
              </a:spcBef>
              <a:spcAft>
                <a:spcPct val="0"/>
              </a:spcAft>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20000"/>
              </a:spcBef>
              <a:spcAft>
                <a:spcPct val="0"/>
              </a:spcAft>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20000"/>
              </a:spcBef>
              <a:spcAft>
                <a:spcPct val="0"/>
              </a:spcAft>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9pPr>
          </a:lstStyle>
          <a:p>
            <a:pPr algn="ctr" eaLnBrk="1" hangingPunct="1">
              <a:spcBef>
                <a:spcPct val="0"/>
              </a:spcBef>
              <a:buFontTx/>
              <a:buNone/>
            </a:pPr>
            <a:r>
              <a:rPr lang="en-GB" altLang="en-US" sz="1800" b="0">
                <a:latin typeface="+mn-lt"/>
              </a:rPr>
              <a:t>Device level</a:t>
            </a:r>
            <a:endParaRPr lang="en-US" altLang="en-US" sz="1800" b="0">
              <a:latin typeface="+mn-lt"/>
            </a:endParaRPr>
          </a:p>
        </p:txBody>
      </p:sp>
      <p:sp>
        <p:nvSpPr>
          <p:cNvPr id="59416" name="TextBox 5">
            <a:extLst>
              <a:ext uri="{FF2B5EF4-FFF2-40B4-BE49-F238E27FC236}">
                <a16:creationId xmlns:a16="http://schemas.microsoft.com/office/drawing/2014/main" id="{A9BA721E-5D59-074D-8D67-3065A36FEA35}"/>
              </a:ext>
            </a:extLst>
          </p:cNvPr>
          <p:cNvSpPr txBox="1">
            <a:spLocks noChangeArrowheads="1"/>
          </p:cNvSpPr>
          <p:nvPr/>
        </p:nvSpPr>
        <p:spPr bwMode="auto">
          <a:xfrm>
            <a:off x="250825" y="4583113"/>
            <a:ext cx="122555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Verdana" panose="020B0604030504040204" pitchFamily="34" charset="0"/>
              <a:buChar char="−"/>
              <a:defRPr sz="2400">
                <a:solidFill>
                  <a:schemeClr val="tx1"/>
                </a:solidFill>
                <a:latin typeface="Verdana" panose="020B0604030504040204" pitchFamily="34" charset="0"/>
                <a:cs typeface="Arial" panose="020B0604020202020204" pitchFamily="34" charset="0"/>
              </a:defRPr>
            </a:lvl1pPr>
            <a:lvl2pPr marL="742950" indent="-285750">
              <a:spcBef>
                <a:spcPct val="20000"/>
              </a:spcBef>
              <a:buFont typeface="Verdana" panose="020B0604030504040204" pitchFamily="34" charset="0"/>
              <a:buChar char="−"/>
              <a:defRPr sz="2000">
                <a:solidFill>
                  <a:schemeClr val="tx1"/>
                </a:solidFill>
                <a:latin typeface="Verdana" panose="020B0604030504040204" pitchFamily="34" charset="0"/>
                <a:cs typeface="Arial" panose="020B0604020202020204" pitchFamily="34" charset="0"/>
              </a:defRPr>
            </a:lvl2pPr>
            <a:lvl3pPr marL="1143000" indent="-228600">
              <a:spcBef>
                <a:spcPct val="20000"/>
              </a:spcBef>
              <a:buFont typeface="Verdana" panose="020B0604030504040204" pitchFamily="34" charset="0"/>
              <a:buChar char="−"/>
              <a:defRPr>
                <a:solidFill>
                  <a:schemeClr val="tx1"/>
                </a:solidFill>
                <a:latin typeface="Verdana" panose="020B0604030504040204" pitchFamily="34" charset="0"/>
                <a:cs typeface="Arial" panose="020B0604020202020204" pitchFamily="34" charset="0"/>
              </a:defRPr>
            </a:lvl3pPr>
            <a:lvl4pPr marL="1600200" indent="-228600">
              <a:spcBef>
                <a:spcPct val="20000"/>
              </a:spcBef>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4pPr>
            <a:lvl5pPr marL="2057400" indent="-228600">
              <a:spcBef>
                <a:spcPct val="20000"/>
              </a:spcBef>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20000"/>
              </a:spcBef>
              <a:spcAft>
                <a:spcPct val="0"/>
              </a:spcAft>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20000"/>
              </a:spcBef>
              <a:spcAft>
                <a:spcPct val="0"/>
              </a:spcAft>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20000"/>
              </a:spcBef>
              <a:spcAft>
                <a:spcPct val="0"/>
              </a:spcAft>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20000"/>
              </a:spcBef>
              <a:spcAft>
                <a:spcPct val="0"/>
              </a:spcAft>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9pPr>
          </a:lstStyle>
          <a:p>
            <a:pPr algn="ctr" eaLnBrk="1" hangingPunct="1">
              <a:spcBef>
                <a:spcPct val="0"/>
              </a:spcBef>
              <a:buFontTx/>
              <a:buNone/>
            </a:pPr>
            <a:r>
              <a:rPr lang="en-GB" altLang="en-US" sz="1800" b="0">
                <a:latin typeface="+mn-lt"/>
              </a:rPr>
              <a:t>Network level</a:t>
            </a:r>
            <a:endParaRPr lang="en-US" altLang="en-US" sz="1800" b="0">
              <a:latin typeface="+mn-lt"/>
            </a:endParaRPr>
          </a:p>
        </p:txBody>
      </p:sp>
      <p:pic>
        <p:nvPicPr>
          <p:cNvPr id="59417" name="Picture 30" descr="http://www.icpdas-europe.com/uploads/tx_v4icpdascatalog/125975/web/icpdas/zb-2550-t_cr_1.jpg">
            <a:extLst>
              <a:ext uri="{FF2B5EF4-FFF2-40B4-BE49-F238E27FC236}">
                <a16:creationId xmlns:a16="http://schemas.microsoft.com/office/drawing/2014/main" id="{5C847217-9766-9342-A49F-5023D971D7EC}"/>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456363" y="4149725"/>
            <a:ext cx="492125" cy="490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418" name="Picture 28">
            <a:extLst>
              <a:ext uri="{FF2B5EF4-FFF2-40B4-BE49-F238E27FC236}">
                <a16:creationId xmlns:a16="http://schemas.microsoft.com/office/drawing/2014/main" id="{DC1A5137-B7F1-9A41-9CEE-98DCF607AD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52853" t="23505" r="5774" b="38515"/>
          <a:stretch>
            <a:fillRect/>
          </a:stretch>
        </p:blipFill>
        <p:spPr bwMode="auto">
          <a:xfrm>
            <a:off x="7208838" y="4365625"/>
            <a:ext cx="377825" cy="152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Arrow Connector 30721">
            <a:extLst>
              <a:ext uri="{FF2B5EF4-FFF2-40B4-BE49-F238E27FC236}">
                <a16:creationId xmlns:a16="http://schemas.microsoft.com/office/drawing/2014/main" id="{754548B7-D40F-644A-8F07-7EDD1633F158}"/>
              </a:ext>
            </a:extLst>
          </p:cNvPr>
          <p:cNvCxnSpPr>
            <a:endCxn id="59420" idx="0"/>
          </p:cNvCxnSpPr>
          <p:nvPr/>
        </p:nvCxnSpPr>
        <p:spPr>
          <a:xfrm flipH="1">
            <a:off x="6650038" y="4640263"/>
            <a:ext cx="52387" cy="374650"/>
          </a:xfrm>
          <a:prstGeom prst="straightConnector1">
            <a:avLst/>
          </a:prstGeom>
          <a:ln w="28575">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9420" name="TextBox 5">
            <a:extLst>
              <a:ext uri="{FF2B5EF4-FFF2-40B4-BE49-F238E27FC236}">
                <a16:creationId xmlns:a16="http://schemas.microsoft.com/office/drawing/2014/main" id="{9816E620-6B0A-1D4C-ACBC-729FFE921BF8}"/>
              </a:ext>
            </a:extLst>
          </p:cNvPr>
          <p:cNvSpPr txBox="1">
            <a:spLocks noChangeArrowheads="1"/>
          </p:cNvSpPr>
          <p:nvPr/>
        </p:nvSpPr>
        <p:spPr bwMode="auto">
          <a:xfrm>
            <a:off x="6062663" y="5014913"/>
            <a:ext cx="1173162"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Verdana" panose="020B0604030504040204" pitchFamily="34" charset="0"/>
              <a:buChar char="−"/>
              <a:defRPr sz="2400">
                <a:solidFill>
                  <a:schemeClr val="tx1"/>
                </a:solidFill>
                <a:latin typeface="Verdana" panose="020B0604030504040204" pitchFamily="34" charset="0"/>
                <a:cs typeface="Arial" panose="020B0604020202020204" pitchFamily="34" charset="0"/>
              </a:defRPr>
            </a:lvl1pPr>
            <a:lvl2pPr marL="742950" indent="-285750">
              <a:spcBef>
                <a:spcPct val="20000"/>
              </a:spcBef>
              <a:buFont typeface="Verdana" panose="020B0604030504040204" pitchFamily="34" charset="0"/>
              <a:buChar char="−"/>
              <a:defRPr sz="2000">
                <a:solidFill>
                  <a:schemeClr val="tx1"/>
                </a:solidFill>
                <a:latin typeface="Verdana" panose="020B0604030504040204" pitchFamily="34" charset="0"/>
                <a:cs typeface="Arial" panose="020B0604020202020204" pitchFamily="34" charset="0"/>
              </a:defRPr>
            </a:lvl2pPr>
            <a:lvl3pPr marL="1143000" indent="-228600">
              <a:spcBef>
                <a:spcPct val="20000"/>
              </a:spcBef>
              <a:buFont typeface="Verdana" panose="020B0604030504040204" pitchFamily="34" charset="0"/>
              <a:buChar char="−"/>
              <a:defRPr>
                <a:solidFill>
                  <a:schemeClr val="tx1"/>
                </a:solidFill>
                <a:latin typeface="Verdana" panose="020B0604030504040204" pitchFamily="34" charset="0"/>
                <a:cs typeface="Arial" panose="020B0604020202020204" pitchFamily="34" charset="0"/>
              </a:defRPr>
            </a:lvl3pPr>
            <a:lvl4pPr marL="1600200" indent="-228600">
              <a:spcBef>
                <a:spcPct val="20000"/>
              </a:spcBef>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4pPr>
            <a:lvl5pPr marL="2057400" indent="-228600">
              <a:spcBef>
                <a:spcPct val="20000"/>
              </a:spcBef>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20000"/>
              </a:spcBef>
              <a:spcAft>
                <a:spcPct val="0"/>
              </a:spcAft>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20000"/>
              </a:spcBef>
              <a:spcAft>
                <a:spcPct val="0"/>
              </a:spcAft>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20000"/>
              </a:spcBef>
              <a:spcAft>
                <a:spcPct val="0"/>
              </a:spcAft>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20000"/>
              </a:spcBef>
              <a:spcAft>
                <a:spcPct val="0"/>
              </a:spcAft>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9pPr>
          </a:lstStyle>
          <a:p>
            <a:pPr algn="ctr" eaLnBrk="1" hangingPunct="1">
              <a:spcBef>
                <a:spcPct val="0"/>
              </a:spcBef>
              <a:buFontTx/>
              <a:buNone/>
            </a:pPr>
            <a:r>
              <a:rPr lang="en-GB" altLang="en-US" sz="1800" b="0">
                <a:latin typeface="+mn-lt"/>
              </a:rPr>
              <a:t>The Internet</a:t>
            </a:r>
            <a:endParaRPr lang="en-US" altLang="en-US" sz="1800" b="0">
              <a:latin typeface="+mn-lt"/>
            </a:endParaRPr>
          </a:p>
        </p:txBody>
      </p:sp>
      <p:pic>
        <p:nvPicPr>
          <p:cNvPr id="59421" name="Picture 28">
            <a:extLst>
              <a:ext uri="{FF2B5EF4-FFF2-40B4-BE49-F238E27FC236}">
                <a16:creationId xmlns:a16="http://schemas.microsoft.com/office/drawing/2014/main" id="{C8954623-6A2F-A743-9548-B88ECA2BFB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52853" t="23505" r="5774" b="38515"/>
          <a:stretch>
            <a:fillRect/>
          </a:stretch>
        </p:blipFill>
        <p:spPr bwMode="auto">
          <a:xfrm>
            <a:off x="6099175" y="4140200"/>
            <a:ext cx="377825" cy="152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32">
            <a:extLst>
              <a:ext uri="{FF2B5EF4-FFF2-40B4-BE49-F238E27FC236}">
                <a16:creationId xmlns:a16="http://schemas.microsoft.com/office/drawing/2014/main" id="{EE7D1A09-010D-1848-9D12-409ECF6F8BC5}"/>
              </a:ext>
            </a:extLst>
          </p:cNvPr>
          <p:cNvPicPr>
            <a:picLocks noChangeAspect="1" noChangeArrowheads="1"/>
          </p:cNvPicPr>
          <p:nvPr/>
        </p:nvPicPr>
        <p:blipFill>
          <a:blip r:embed="rId5">
            <a:clrChange>
              <a:clrFrom>
                <a:srgbClr val="FFFFFF"/>
              </a:clrFrom>
              <a:clrTo>
                <a:srgbClr val="FFFFFF">
                  <a:alpha val="0"/>
                </a:srgbClr>
              </a:clrTo>
            </a:clrChange>
          </a:blip>
          <a:srcRect/>
          <a:stretch>
            <a:fillRect/>
          </a:stretch>
        </p:blipFill>
        <p:spPr bwMode="auto">
          <a:xfrm>
            <a:off x="7667625" y="5556250"/>
            <a:ext cx="657225" cy="1257300"/>
          </a:xfrm>
          <a:prstGeom prst="rect">
            <a:avLst/>
          </a:prstGeom>
          <a:noFill/>
          <a:ln>
            <a:noFill/>
          </a:ln>
          <a:effectLst>
            <a:prstShdw prst="shdw17" dist="17961" dir="2700000">
              <a:schemeClr val="accent1">
                <a:gamma/>
                <a:shade val="60000"/>
                <a:invGamma/>
                <a:alpha val="50000"/>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30745" name="Elbow Connector 30744">
            <a:extLst>
              <a:ext uri="{FF2B5EF4-FFF2-40B4-BE49-F238E27FC236}">
                <a16:creationId xmlns:a16="http://schemas.microsoft.com/office/drawing/2014/main" id="{B7C4DB4D-3E81-234A-81B7-5FF6624C63ED}"/>
              </a:ext>
            </a:extLst>
          </p:cNvPr>
          <p:cNvCxnSpPr>
            <a:stCxn id="59420" idx="2"/>
          </p:cNvCxnSpPr>
          <p:nvPr/>
        </p:nvCxnSpPr>
        <p:spPr>
          <a:xfrm rot="16200000" flipH="1">
            <a:off x="6896894" y="5414169"/>
            <a:ext cx="523875" cy="1017587"/>
          </a:xfrm>
          <a:prstGeom prst="bentConnector2">
            <a:avLst/>
          </a:prstGeom>
          <a:ln w="28575">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7" name="Rectangle 76">
            <a:extLst>
              <a:ext uri="{FF2B5EF4-FFF2-40B4-BE49-F238E27FC236}">
                <a16:creationId xmlns:a16="http://schemas.microsoft.com/office/drawing/2014/main" id="{5F338CA0-4206-D648-B2A2-ACE54A3428E0}"/>
              </a:ext>
            </a:extLst>
          </p:cNvPr>
          <p:cNvSpPr/>
          <p:nvPr/>
        </p:nvSpPr>
        <p:spPr>
          <a:xfrm>
            <a:off x="3282950" y="4010025"/>
            <a:ext cx="1225550" cy="647700"/>
          </a:xfrm>
          <a:prstGeom prst="rect">
            <a:avLst/>
          </a:prstGeom>
          <a:ln w="28575"/>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Verdana" panose="020B0604030504040204" pitchFamily="34" charset="0"/>
              <a:buChar char="−"/>
              <a:defRPr sz="2400">
                <a:solidFill>
                  <a:schemeClr val="tx1"/>
                </a:solidFill>
                <a:latin typeface="Verdana" panose="020B0604030504040204" pitchFamily="34" charset="0"/>
                <a:cs typeface="Arial" panose="020B0604020202020204" pitchFamily="34" charset="0"/>
              </a:defRPr>
            </a:lvl1pPr>
            <a:lvl2pPr marL="742950" indent="-285750">
              <a:spcBef>
                <a:spcPct val="20000"/>
              </a:spcBef>
              <a:buFont typeface="Verdana" panose="020B0604030504040204" pitchFamily="34" charset="0"/>
              <a:buChar char="−"/>
              <a:defRPr sz="2000">
                <a:solidFill>
                  <a:schemeClr val="tx1"/>
                </a:solidFill>
                <a:latin typeface="Verdana" panose="020B0604030504040204" pitchFamily="34" charset="0"/>
                <a:cs typeface="Arial" panose="020B0604020202020204" pitchFamily="34" charset="0"/>
              </a:defRPr>
            </a:lvl2pPr>
            <a:lvl3pPr marL="1143000" indent="-228600">
              <a:spcBef>
                <a:spcPct val="20000"/>
              </a:spcBef>
              <a:buFont typeface="Verdana" panose="020B0604030504040204" pitchFamily="34" charset="0"/>
              <a:buChar char="−"/>
              <a:defRPr>
                <a:solidFill>
                  <a:schemeClr val="tx1"/>
                </a:solidFill>
                <a:latin typeface="Verdana" panose="020B0604030504040204" pitchFamily="34" charset="0"/>
                <a:cs typeface="Arial" panose="020B0604020202020204" pitchFamily="34" charset="0"/>
              </a:defRPr>
            </a:lvl3pPr>
            <a:lvl4pPr marL="1600200" indent="-228600">
              <a:spcBef>
                <a:spcPct val="20000"/>
              </a:spcBef>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4pPr>
            <a:lvl5pPr marL="2057400" indent="-228600">
              <a:spcBef>
                <a:spcPct val="20000"/>
              </a:spcBef>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20000"/>
              </a:spcBef>
              <a:spcAft>
                <a:spcPct val="0"/>
              </a:spcAft>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20000"/>
              </a:spcBef>
              <a:spcAft>
                <a:spcPct val="0"/>
              </a:spcAft>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20000"/>
              </a:spcBef>
              <a:spcAft>
                <a:spcPct val="0"/>
              </a:spcAft>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20000"/>
              </a:spcBef>
              <a:spcAft>
                <a:spcPct val="0"/>
              </a:spcAft>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9pPr>
          </a:lstStyle>
          <a:p>
            <a:pPr algn="ctr" eaLnBrk="1" hangingPunct="1">
              <a:spcBef>
                <a:spcPct val="0"/>
              </a:spcBef>
              <a:buFontTx/>
              <a:buNone/>
            </a:pPr>
            <a:r>
              <a:rPr lang="en-GB" altLang="en-US" sz="1800" b="0">
                <a:solidFill>
                  <a:srgbClr val="0000FF"/>
                </a:solidFill>
                <a:latin typeface="+mn-lt"/>
              </a:rPr>
              <a:t>Gateway</a:t>
            </a:r>
            <a:endParaRPr lang="en-US" altLang="en-US" sz="1800" b="0">
              <a:solidFill>
                <a:srgbClr val="0000FF"/>
              </a:solidFill>
              <a:latin typeface="+mn-lt"/>
            </a:endParaRPr>
          </a:p>
        </p:txBody>
      </p:sp>
    </p:spTree>
    <p:extLst>
      <p:ext uri="{BB962C8B-B14F-4D97-AF65-F5344CB8AC3E}">
        <p14:creationId xmlns:p14="http://schemas.microsoft.com/office/powerpoint/2010/main" val="369482747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A4A680-B1E9-6347-8521-2F6A9B3FB0C1}"/>
              </a:ext>
            </a:extLst>
          </p:cNvPr>
          <p:cNvSpPr>
            <a:spLocks noGrp="1"/>
          </p:cNvSpPr>
          <p:nvPr>
            <p:ph type="title"/>
          </p:nvPr>
        </p:nvSpPr>
        <p:spPr/>
        <p:txBody>
          <a:bodyPr/>
          <a:lstStyle/>
          <a:p>
            <a:r>
              <a:rPr lang="en-US" dirty="0">
                <a:solidFill>
                  <a:srgbClr val="FF0000"/>
                </a:solidFill>
              </a:rPr>
              <a:t>IoT Organization</a:t>
            </a:r>
          </a:p>
        </p:txBody>
      </p:sp>
      <p:sp>
        <p:nvSpPr>
          <p:cNvPr id="3" name="Content Placeholder 2">
            <a:extLst>
              <a:ext uri="{FF2B5EF4-FFF2-40B4-BE49-F238E27FC236}">
                <a16:creationId xmlns:a16="http://schemas.microsoft.com/office/drawing/2014/main" id="{D7EF724E-17C0-6746-ADE0-35CBBE619E51}"/>
              </a:ext>
            </a:extLst>
          </p:cNvPr>
          <p:cNvSpPr>
            <a:spLocks noGrp="1"/>
          </p:cNvSpPr>
          <p:nvPr>
            <p:ph idx="1"/>
          </p:nvPr>
        </p:nvSpPr>
        <p:spPr>
          <a:xfrm>
            <a:off x="396875" y="1052737"/>
            <a:ext cx="7896225" cy="5329014"/>
          </a:xfrm>
        </p:spPr>
        <p:txBody>
          <a:bodyPr/>
          <a:lstStyle/>
          <a:p>
            <a:r>
              <a:rPr lang="en-US" dirty="0"/>
              <a:t>Internet of Things (IoT) has five parts</a:t>
            </a:r>
          </a:p>
          <a:p>
            <a:pPr lvl="1"/>
            <a:r>
              <a:rPr lang="en-US" dirty="0">
                <a:solidFill>
                  <a:srgbClr val="C00000"/>
                </a:solidFill>
              </a:rPr>
              <a:t>Sensors:</a:t>
            </a:r>
            <a:r>
              <a:rPr lang="en-US" dirty="0"/>
              <a:t> To sense and collect data about environment</a:t>
            </a:r>
          </a:p>
          <a:p>
            <a:pPr lvl="2"/>
            <a:r>
              <a:rPr lang="en-IN" dirty="0"/>
              <a:t>Smart thermostats, Street and highway sensors,  Smartphones with their motion sensors and GPS location receivers, Industrial sensors</a:t>
            </a:r>
          </a:p>
          <a:p>
            <a:pPr lvl="1"/>
            <a:r>
              <a:rPr lang="en-IN" dirty="0">
                <a:solidFill>
                  <a:srgbClr val="C00000"/>
                </a:solidFill>
              </a:rPr>
              <a:t>Processors and Memory: </a:t>
            </a:r>
            <a:r>
              <a:rPr lang="en-IN" dirty="0"/>
              <a:t>to store data and to figure out what to do with the data coming from sensors and users; Microcontroller</a:t>
            </a:r>
          </a:p>
          <a:p>
            <a:pPr lvl="2"/>
            <a:r>
              <a:rPr lang="en-IN" dirty="0"/>
              <a:t>Within individual devices and on Cloud</a:t>
            </a:r>
          </a:p>
          <a:p>
            <a:pPr lvl="1"/>
            <a:r>
              <a:rPr lang="en-US" dirty="0">
                <a:solidFill>
                  <a:srgbClr val="C00000"/>
                </a:solidFill>
              </a:rPr>
              <a:t>Actuators: </a:t>
            </a:r>
            <a:r>
              <a:rPr lang="en-US" dirty="0"/>
              <a:t>Mainly output components</a:t>
            </a:r>
          </a:p>
          <a:p>
            <a:pPr lvl="2"/>
            <a:r>
              <a:rPr lang="en-US" dirty="0"/>
              <a:t>They alter the surroundings: Adding lighting, heat, sound, controlling motors to move objects, Displaying messages </a:t>
            </a:r>
            <a:r>
              <a:rPr lang="en-US" dirty="0" err="1"/>
              <a:t>etc</a:t>
            </a:r>
            <a:endParaRPr lang="en-US" dirty="0"/>
          </a:p>
          <a:p>
            <a:pPr lvl="1"/>
            <a:r>
              <a:rPr lang="en-US" dirty="0">
                <a:solidFill>
                  <a:srgbClr val="C00000"/>
                </a:solidFill>
              </a:rPr>
              <a:t>The connecting network:</a:t>
            </a:r>
            <a:r>
              <a:rPr lang="en-US" dirty="0"/>
              <a:t> The Internet, and low level networks</a:t>
            </a:r>
          </a:p>
          <a:p>
            <a:pPr lvl="1"/>
            <a:r>
              <a:rPr lang="en-US" dirty="0">
                <a:solidFill>
                  <a:srgbClr val="C00000"/>
                </a:solidFill>
              </a:rPr>
              <a:t>Power supply, Battery</a:t>
            </a:r>
          </a:p>
        </p:txBody>
      </p:sp>
      <p:sp>
        <p:nvSpPr>
          <p:cNvPr id="5" name="Footer Placeholder 3">
            <a:extLst>
              <a:ext uri="{FF2B5EF4-FFF2-40B4-BE49-F238E27FC236}">
                <a16:creationId xmlns:a16="http://schemas.microsoft.com/office/drawing/2014/main" id="{E0E3DB51-46F5-6549-87B5-16C69D1E614D}"/>
              </a:ext>
            </a:extLst>
          </p:cNvPr>
          <p:cNvSpPr txBox="1">
            <a:spLocks noChangeArrowheads="1"/>
          </p:cNvSpPr>
          <p:nvPr/>
        </p:nvSpPr>
        <p:spPr bwMode="auto">
          <a:xfrm>
            <a:off x="401638" y="6445250"/>
            <a:ext cx="30861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lr>
                <a:srgbClr val="990000"/>
              </a:buClr>
              <a:buSzPct val="60000"/>
              <a:buFont typeface="Wingdings 2" pitchFamily="2" charset="2"/>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1pPr>
            <a:lvl2pPr indent="-285750">
              <a:spcBef>
                <a:spcPct val="20000"/>
              </a:spcBef>
              <a:buClr>
                <a:srgbClr val="990000"/>
              </a:buClr>
              <a:buSzPct val="110000"/>
              <a:buFont typeface="Wingdings" pitchFamily="2" charset="2"/>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indent="-228600">
              <a:spcBef>
                <a:spcPct val="20000"/>
              </a:spcBef>
              <a:buClr>
                <a:srgbClr val="0070C0"/>
              </a:buClr>
              <a:buSzPct val="80000"/>
              <a:buFont typeface="Wingdings" pitchFamily="2" charset="2"/>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indent="-228600">
              <a:spcBef>
                <a:spcPct val="20000"/>
              </a:spcBef>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indent="-228600" fontAlgn="base">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6pPr>
            <a:lvl7pPr indent="-228600" fontAlgn="base">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7pPr>
            <a:lvl8pPr indent="-228600" fontAlgn="base">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8pPr>
            <a:lvl9pPr indent="-228600" fontAlgn="base">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9pPr>
          </a:lstStyle>
          <a:p>
            <a:pPr>
              <a:spcBef>
                <a:spcPct val="0"/>
              </a:spcBef>
              <a:buClrTx/>
              <a:buSzTx/>
              <a:buFontTx/>
              <a:buNone/>
            </a:pPr>
            <a:r>
              <a:rPr lang="en-US" altLang="en-US" sz="1200" dirty="0" err="1">
                <a:solidFill>
                  <a:srgbClr val="898989"/>
                </a:solidFill>
              </a:rPr>
              <a:t>RaviMittal@iitgoa</a:t>
            </a:r>
            <a:endParaRPr lang="en-US" altLang="en-US" sz="1200" dirty="0">
              <a:solidFill>
                <a:srgbClr val="898989"/>
              </a:solidFill>
            </a:endParaRPr>
          </a:p>
        </p:txBody>
      </p:sp>
    </p:spTree>
    <p:extLst>
      <p:ext uri="{BB962C8B-B14F-4D97-AF65-F5344CB8AC3E}">
        <p14:creationId xmlns:p14="http://schemas.microsoft.com/office/powerpoint/2010/main" val="289456470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5CF472D-6067-7640-980F-D7AC5521362A}"/>
              </a:ext>
            </a:extLst>
          </p:cNvPr>
          <p:cNvSpPr>
            <a:spLocks noGrp="1"/>
          </p:cNvSpPr>
          <p:nvPr>
            <p:ph idx="1"/>
          </p:nvPr>
        </p:nvSpPr>
        <p:spPr/>
        <p:txBody>
          <a:bodyPr/>
          <a:lstStyle/>
          <a:p>
            <a:r>
              <a:rPr lang="en-GB" altLang="en-US" dirty="0"/>
              <a:t>It’s usually powered by battery</a:t>
            </a:r>
          </a:p>
          <a:p>
            <a:pPr lvl="1"/>
            <a:r>
              <a:rPr lang="en-GB" altLang="en-US" dirty="0"/>
              <a:t>limited source of energy</a:t>
            </a:r>
          </a:p>
          <a:p>
            <a:r>
              <a:rPr lang="en-GB" altLang="en-US" dirty="0"/>
              <a:t>It’s generally small in size and low in cost</a:t>
            </a:r>
          </a:p>
          <a:p>
            <a:pPr lvl="1"/>
            <a:r>
              <a:rPr lang="en-GB" altLang="en-US" dirty="0"/>
              <a:t>This limits their computing capability</a:t>
            </a:r>
          </a:p>
          <a:p>
            <a:r>
              <a:rPr lang="en-GB" altLang="en-US" dirty="0"/>
              <a:t>It doesn’t usually perform complicated tasks</a:t>
            </a:r>
          </a:p>
          <a:p>
            <a:r>
              <a:rPr lang="en-GB" altLang="en-US" dirty="0"/>
              <a:t>It’s usually have low cost. Example: Toys</a:t>
            </a:r>
          </a:p>
          <a:p>
            <a:r>
              <a:rPr lang="en-GB" altLang="en-US" dirty="0"/>
              <a:t>It doesn’t support good security</a:t>
            </a:r>
          </a:p>
          <a:p>
            <a:endParaRPr lang="en-US" dirty="0"/>
          </a:p>
        </p:txBody>
      </p:sp>
      <p:sp>
        <p:nvSpPr>
          <p:cNvPr id="3" name="Title 2">
            <a:extLst>
              <a:ext uri="{FF2B5EF4-FFF2-40B4-BE49-F238E27FC236}">
                <a16:creationId xmlns:a16="http://schemas.microsoft.com/office/drawing/2014/main" id="{F294A6C4-0544-844B-8A79-455C8FD412B3}"/>
              </a:ext>
            </a:extLst>
          </p:cNvPr>
          <p:cNvSpPr>
            <a:spLocks noGrp="1"/>
          </p:cNvSpPr>
          <p:nvPr>
            <p:ph type="title"/>
          </p:nvPr>
        </p:nvSpPr>
        <p:spPr/>
        <p:txBody>
          <a:bodyPr/>
          <a:lstStyle/>
          <a:p>
            <a:r>
              <a:rPr lang="en-US" dirty="0"/>
              <a:t>Things </a:t>
            </a:r>
          </a:p>
        </p:txBody>
      </p:sp>
    </p:spTree>
    <p:extLst>
      <p:ext uri="{BB962C8B-B14F-4D97-AF65-F5344CB8AC3E}">
        <p14:creationId xmlns:p14="http://schemas.microsoft.com/office/powerpoint/2010/main" val="244135153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538A31-0458-AC4F-9D19-7839B0BE7E7D}"/>
              </a:ext>
            </a:extLst>
          </p:cNvPr>
          <p:cNvSpPr>
            <a:spLocks noGrp="1"/>
          </p:cNvSpPr>
          <p:nvPr>
            <p:ph type="title"/>
          </p:nvPr>
        </p:nvSpPr>
        <p:spPr>
          <a:xfrm>
            <a:off x="388761" y="188640"/>
            <a:ext cx="8215687" cy="762000"/>
          </a:xfrm>
        </p:spPr>
        <p:txBody>
          <a:bodyPr/>
          <a:lstStyle/>
          <a:p>
            <a:r>
              <a:rPr lang="en-US" sz="2800" dirty="0"/>
              <a:t>Connections over Internet over various technologies</a:t>
            </a:r>
          </a:p>
        </p:txBody>
      </p:sp>
      <p:sp>
        <p:nvSpPr>
          <p:cNvPr id="3" name="Content Placeholder 2">
            <a:extLst>
              <a:ext uri="{FF2B5EF4-FFF2-40B4-BE49-F238E27FC236}">
                <a16:creationId xmlns:a16="http://schemas.microsoft.com/office/drawing/2014/main" id="{0E193710-AD5A-124D-9C51-77DFD776CF77}"/>
              </a:ext>
            </a:extLst>
          </p:cNvPr>
          <p:cNvSpPr>
            <a:spLocks noGrp="1"/>
          </p:cNvSpPr>
          <p:nvPr>
            <p:ph idx="1"/>
          </p:nvPr>
        </p:nvSpPr>
        <p:spPr/>
        <p:txBody>
          <a:bodyPr/>
          <a:lstStyle/>
          <a:p>
            <a:r>
              <a:rPr lang="en-US" dirty="0"/>
              <a:t>Device connections are over Internet </a:t>
            </a:r>
          </a:p>
          <a:p>
            <a:r>
              <a:rPr lang="en-US" dirty="0"/>
              <a:t>The Internet interconnects various types of networks </a:t>
            </a:r>
          </a:p>
          <a:p>
            <a:pPr lvl="1"/>
            <a:r>
              <a:rPr lang="en-US" dirty="0"/>
              <a:t>It runs over various low level networking technologies </a:t>
            </a:r>
          </a:p>
          <a:p>
            <a:pPr lvl="1"/>
            <a:r>
              <a:rPr lang="en-US" dirty="0"/>
              <a:t>Broadband over Ethernet</a:t>
            </a:r>
          </a:p>
          <a:p>
            <a:pPr lvl="1"/>
            <a:r>
              <a:rPr lang="en-US" dirty="0" err="1"/>
              <a:t>WiFi</a:t>
            </a:r>
            <a:endParaRPr lang="en-US" dirty="0"/>
          </a:p>
          <a:p>
            <a:pPr lvl="1"/>
            <a:r>
              <a:rPr lang="en-US" dirty="0"/>
              <a:t>LTE</a:t>
            </a:r>
          </a:p>
          <a:p>
            <a:pPr lvl="1"/>
            <a:r>
              <a:rPr lang="en-US" dirty="0"/>
              <a:t>5G</a:t>
            </a:r>
          </a:p>
          <a:p>
            <a:pPr lvl="1"/>
            <a:r>
              <a:rPr lang="en-US" dirty="0"/>
              <a:t>Bluetooth</a:t>
            </a:r>
          </a:p>
          <a:p>
            <a:pPr lvl="1"/>
            <a:r>
              <a:rPr lang="en-US" dirty="0"/>
              <a:t>Near Field Communication (NFC) ; RFID</a:t>
            </a:r>
          </a:p>
          <a:p>
            <a:pPr lvl="1"/>
            <a:r>
              <a:rPr lang="en-US" dirty="0"/>
              <a:t>Other existing and upcoming communication protocols</a:t>
            </a:r>
          </a:p>
          <a:p>
            <a:r>
              <a:rPr lang="en-GB" altLang="en-US" dirty="0"/>
              <a:t>The Roles of Networks</a:t>
            </a:r>
          </a:p>
          <a:p>
            <a:pPr lvl="1"/>
            <a:r>
              <a:rPr lang="en-GB" altLang="en-US" dirty="0"/>
              <a:t>Managing nodes (discovery, join, leave, etc)</a:t>
            </a:r>
          </a:p>
          <a:p>
            <a:pPr lvl="1"/>
            <a:r>
              <a:rPr lang="en-GB" altLang="en-US" dirty="0"/>
              <a:t>Relaying data packets from the source to the destination node in the network</a:t>
            </a:r>
          </a:p>
          <a:p>
            <a:endParaRPr lang="en-US" dirty="0"/>
          </a:p>
        </p:txBody>
      </p:sp>
    </p:spTree>
    <p:extLst>
      <p:ext uri="{BB962C8B-B14F-4D97-AF65-F5344CB8AC3E}">
        <p14:creationId xmlns:p14="http://schemas.microsoft.com/office/powerpoint/2010/main" val="69391451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Content Placeholder 2">
            <a:extLst>
              <a:ext uri="{FF2B5EF4-FFF2-40B4-BE49-F238E27FC236}">
                <a16:creationId xmlns:a16="http://schemas.microsoft.com/office/drawing/2014/main" id="{C01CE4E0-2E07-5440-87A3-799D87E85AFC}"/>
              </a:ext>
            </a:extLst>
          </p:cNvPr>
          <p:cNvSpPr>
            <a:spLocks noGrp="1"/>
          </p:cNvSpPr>
          <p:nvPr>
            <p:ph idx="1"/>
          </p:nvPr>
        </p:nvSpPr>
        <p:spPr/>
        <p:txBody>
          <a:bodyPr/>
          <a:lstStyle/>
          <a:p>
            <a:r>
              <a:rPr lang="en-GB" altLang="en-US" dirty="0"/>
              <a:t>The Internet serves as a wide area networking for a local network</a:t>
            </a:r>
          </a:p>
          <a:p>
            <a:r>
              <a:rPr lang="en-GB" altLang="en-US" dirty="0"/>
              <a:t>The Internet uses TCP/IP. This implies that things must also support TCP/IP</a:t>
            </a:r>
          </a:p>
          <a:p>
            <a:r>
              <a:rPr lang="en-GB" altLang="en-US" dirty="0"/>
              <a:t>Gateway (or sink)</a:t>
            </a:r>
          </a:p>
          <a:p>
            <a:pPr lvl="1"/>
            <a:r>
              <a:rPr lang="en-GB" altLang="en-US" dirty="0"/>
              <a:t>For a practical deployment, a gateway is often needed in a network</a:t>
            </a:r>
          </a:p>
          <a:p>
            <a:pPr lvl="1"/>
            <a:r>
              <a:rPr lang="en-GB" altLang="en-US" dirty="0"/>
              <a:t>It offers relaying packets between the network and the Internet</a:t>
            </a:r>
          </a:p>
          <a:p>
            <a:endParaRPr lang="en-GB" altLang="en-US" dirty="0"/>
          </a:p>
        </p:txBody>
      </p:sp>
      <p:sp>
        <p:nvSpPr>
          <p:cNvPr id="64514" name="Title 1">
            <a:extLst>
              <a:ext uri="{FF2B5EF4-FFF2-40B4-BE49-F238E27FC236}">
                <a16:creationId xmlns:a16="http://schemas.microsoft.com/office/drawing/2014/main" id="{04B85E3B-D484-4C46-9CB7-5F9397105B23}"/>
              </a:ext>
            </a:extLst>
          </p:cNvPr>
          <p:cNvSpPr>
            <a:spLocks noGrp="1"/>
          </p:cNvSpPr>
          <p:nvPr>
            <p:ph type="title"/>
          </p:nvPr>
        </p:nvSpPr>
        <p:spPr/>
        <p:txBody>
          <a:bodyPr/>
          <a:lstStyle/>
          <a:p>
            <a:r>
              <a:rPr lang="en-GB" altLang="en-US"/>
              <a:t>The Internet</a:t>
            </a:r>
          </a:p>
        </p:txBody>
      </p:sp>
      <p:sp>
        <p:nvSpPr>
          <p:cNvPr id="5" name="Oval 4">
            <a:extLst>
              <a:ext uri="{FF2B5EF4-FFF2-40B4-BE49-F238E27FC236}">
                <a16:creationId xmlns:a16="http://schemas.microsoft.com/office/drawing/2014/main" id="{E50C8DEC-A05D-064F-A3D0-A9FD2574CFDF}"/>
              </a:ext>
            </a:extLst>
          </p:cNvPr>
          <p:cNvSpPr/>
          <p:nvPr/>
        </p:nvSpPr>
        <p:spPr>
          <a:xfrm>
            <a:off x="1587500" y="4735513"/>
            <a:ext cx="2879725" cy="1287462"/>
          </a:xfrm>
          <a:prstGeom prst="ellipse">
            <a:avLst/>
          </a:prstGeom>
          <a:solidFill>
            <a:srgbClr val="D0BA9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Verdana" panose="020B0604030504040204" pitchFamily="34" charset="0"/>
              <a:buChar char="−"/>
              <a:defRPr sz="2400">
                <a:solidFill>
                  <a:schemeClr val="tx1"/>
                </a:solidFill>
                <a:latin typeface="Verdana" panose="020B0604030504040204" pitchFamily="34" charset="0"/>
                <a:cs typeface="Arial" panose="020B0604020202020204" pitchFamily="34" charset="0"/>
              </a:defRPr>
            </a:lvl1pPr>
            <a:lvl2pPr marL="742950" indent="-285750">
              <a:spcBef>
                <a:spcPct val="20000"/>
              </a:spcBef>
              <a:buFont typeface="Verdana" panose="020B0604030504040204" pitchFamily="34" charset="0"/>
              <a:buChar char="−"/>
              <a:defRPr sz="2000">
                <a:solidFill>
                  <a:schemeClr val="tx1"/>
                </a:solidFill>
                <a:latin typeface="Verdana" panose="020B0604030504040204" pitchFamily="34" charset="0"/>
                <a:cs typeface="Arial" panose="020B0604020202020204" pitchFamily="34" charset="0"/>
              </a:defRPr>
            </a:lvl2pPr>
            <a:lvl3pPr marL="1143000" indent="-228600">
              <a:spcBef>
                <a:spcPct val="20000"/>
              </a:spcBef>
              <a:buFont typeface="Verdana" panose="020B0604030504040204" pitchFamily="34" charset="0"/>
              <a:buChar char="−"/>
              <a:defRPr>
                <a:solidFill>
                  <a:schemeClr val="tx1"/>
                </a:solidFill>
                <a:latin typeface="Verdana" panose="020B0604030504040204" pitchFamily="34" charset="0"/>
                <a:cs typeface="Arial" panose="020B0604020202020204" pitchFamily="34" charset="0"/>
              </a:defRPr>
            </a:lvl3pPr>
            <a:lvl4pPr marL="1600200" indent="-228600">
              <a:spcBef>
                <a:spcPct val="20000"/>
              </a:spcBef>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4pPr>
            <a:lvl5pPr marL="2057400" indent="-228600">
              <a:spcBef>
                <a:spcPct val="20000"/>
              </a:spcBef>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20000"/>
              </a:spcBef>
              <a:spcAft>
                <a:spcPct val="0"/>
              </a:spcAft>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20000"/>
              </a:spcBef>
              <a:spcAft>
                <a:spcPct val="0"/>
              </a:spcAft>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20000"/>
              </a:spcBef>
              <a:spcAft>
                <a:spcPct val="0"/>
              </a:spcAft>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20000"/>
              </a:spcBef>
              <a:spcAft>
                <a:spcPct val="0"/>
              </a:spcAft>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9pPr>
          </a:lstStyle>
          <a:p>
            <a:pPr algn="ctr" eaLnBrk="1" hangingPunct="1">
              <a:spcBef>
                <a:spcPct val="0"/>
              </a:spcBef>
              <a:buFontTx/>
              <a:buNone/>
            </a:pPr>
            <a:endParaRPr lang="en-US" altLang="en-US" sz="1800">
              <a:solidFill>
                <a:srgbClr val="FFFFFF"/>
              </a:solidFill>
            </a:endParaRPr>
          </a:p>
        </p:txBody>
      </p:sp>
      <p:pic>
        <p:nvPicPr>
          <p:cNvPr id="64517" name="Picture 28">
            <a:extLst>
              <a:ext uri="{FF2B5EF4-FFF2-40B4-BE49-F238E27FC236}">
                <a16:creationId xmlns:a16="http://schemas.microsoft.com/office/drawing/2014/main" id="{F125F715-9B00-0C41-8FE9-7F850C55DE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52853" t="23505" r="5774" b="38515"/>
          <a:stretch>
            <a:fillRect/>
          </a:stretch>
        </p:blipFill>
        <p:spPr bwMode="auto">
          <a:xfrm>
            <a:off x="2105025" y="4978400"/>
            <a:ext cx="377825" cy="152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518" name="Picture 28">
            <a:extLst>
              <a:ext uri="{FF2B5EF4-FFF2-40B4-BE49-F238E27FC236}">
                <a16:creationId xmlns:a16="http://schemas.microsoft.com/office/drawing/2014/main" id="{07142EAC-DC33-D946-86A7-61B7D99802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52853" t="23505" r="5774" b="38515"/>
          <a:stretch>
            <a:fillRect/>
          </a:stretch>
        </p:blipFill>
        <p:spPr bwMode="auto">
          <a:xfrm>
            <a:off x="2824163" y="5372100"/>
            <a:ext cx="377825" cy="1539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519" name="Picture 28">
            <a:extLst>
              <a:ext uri="{FF2B5EF4-FFF2-40B4-BE49-F238E27FC236}">
                <a16:creationId xmlns:a16="http://schemas.microsoft.com/office/drawing/2014/main" id="{2E83A618-F758-D84F-A8C8-4E98B9B690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52853" t="23505" r="5774" b="38515"/>
          <a:stretch>
            <a:fillRect/>
          </a:stretch>
        </p:blipFill>
        <p:spPr bwMode="auto">
          <a:xfrm>
            <a:off x="3673475" y="5518150"/>
            <a:ext cx="377825" cy="152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520" name="Picture 28">
            <a:extLst>
              <a:ext uri="{FF2B5EF4-FFF2-40B4-BE49-F238E27FC236}">
                <a16:creationId xmlns:a16="http://schemas.microsoft.com/office/drawing/2014/main" id="{316ABE4F-7FEC-1147-B4AF-AA74C62201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52853" t="23505" r="5774" b="38515"/>
          <a:stretch>
            <a:fillRect/>
          </a:stretch>
        </p:blipFill>
        <p:spPr bwMode="auto">
          <a:xfrm>
            <a:off x="3590925" y="4968875"/>
            <a:ext cx="377825" cy="152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521" name="Picture 28">
            <a:extLst>
              <a:ext uri="{FF2B5EF4-FFF2-40B4-BE49-F238E27FC236}">
                <a16:creationId xmlns:a16="http://schemas.microsoft.com/office/drawing/2014/main" id="{3C710CAC-D39E-2249-8FD1-5735EBA5DB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52853" t="23505" r="5774" b="38515"/>
          <a:stretch>
            <a:fillRect/>
          </a:stretch>
        </p:blipFill>
        <p:spPr bwMode="auto">
          <a:xfrm>
            <a:off x="2744788" y="4810125"/>
            <a:ext cx="376237" cy="1539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522" name="Picture 30" descr="http://www.icpdas-europe.com/uploads/tx_v4icpdascatalog/125975/web/icpdas/zb-2550-t_cr_1.jpg">
            <a:extLst>
              <a:ext uri="{FF2B5EF4-FFF2-40B4-BE49-F238E27FC236}">
                <a16:creationId xmlns:a16="http://schemas.microsoft.com/office/drawing/2014/main" id="{C76323F4-54B6-A149-8D01-879D84B3B236}"/>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r="26569"/>
          <a:stretch>
            <a:fillRect/>
          </a:stretch>
        </p:blipFill>
        <p:spPr bwMode="auto">
          <a:xfrm>
            <a:off x="4222750" y="4991100"/>
            <a:ext cx="360363" cy="490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523" name="Picture 28">
            <a:extLst>
              <a:ext uri="{FF2B5EF4-FFF2-40B4-BE49-F238E27FC236}">
                <a16:creationId xmlns:a16="http://schemas.microsoft.com/office/drawing/2014/main" id="{A5F6BD02-EED6-3A4C-A1C6-B11108C0D9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52853" t="23505" r="5774" b="38515"/>
          <a:stretch>
            <a:fillRect/>
          </a:stretch>
        </p:blipFill>
        <p:spPr bwMode="auto">
          <a:xfrm>
            <a:off x="3071813" y="5815013"/>
            <a:ext cx="377825" cy="1539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3" name="Straight Arrow Connector 12">
            <a:extLst>
              <a:ext uri="{FF2B5EF4-FFF2-40B4-BE49-F238E27FC236}">
                <a16:creationId xmlns:a16="http://schemas.microsoft.com/office/drawing/2014/main" id="{D93878D7-3B49-B749-ADF0-82DEC2871AEA}"/>
              </a:ext>
            </a:extLst>
          </p:cNvPr>
          <p:cNvCxnSpPr>
            <a:stCxn id="64522" idx="3"/>
            <a:endCxn id="15" idx="2"/>
          </p:cNvCxnSpPr>
          <p:nvPr/>
        </p:nvCxnSpPr>
        <p:spPr>
          <a:xfrm>
            <a:off x="4583113" y="5235575"/>
            <a:ext cx="763587" cy="0"/>
          </a:xfrm>
          <a:prstGeom prst="straightConnector1">
            <a:avLst/>
          </a:prstGeom>
          <a:ln w="28575">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64525" name="Picture 28">
            <a:extLst>
              <a:ext uri="{FF2B5EF4-FFF2-40B4-BE49-F238E27FC236}">
                <a16:creationId xmlns:a16="http://schemas.microsoft.com/office/drawing/2014/main" id="{4EB68C04-48C0-484A-B830-39B5553DA0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52853" t="23505" r="5774" b="38515"/>
          <a:stretch>
            <a:fillRect/>
          </a:stretch>
        </p:blipFill>
        <p:spPr bwMode="auto">
          <a:xfrm>
            <a:off x="2084388" y="5656263"/>
            <a:ext cx="377825" cy="1539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Cloud 14">
            <a:extLst>
              <a:ext uri="{FF2B5EF4-FFF2-40B4-BE49-F238E27FC236}">
                <a16:creationId xmlns:a16="http://schemas.microsoft.com/office/drawing/2014/main" id="{0CF22D99-0498-9340-BAAB-64D13DB50BEC}"/>
              </a:ext>
            </a:extLst>
          </p:cNvPr>
          <p:cNvSpPr/>
          <p:nvPr/>
        </p:nvSpPr>
        <p:spPr>
          <a:xfrm>
            <a:off x="5337175" y="4498975"/>
            <a:ext cx="3051175" cy="1474788"/>
          </a:xfrm>
          <a:prstGeom prst="cloud">
            <a:avLst/>
          </a:prstGeom>
          <a:ln w="28575"/>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Verdana" panose="020B0604030504040204" pitchFamily="34" charset="0"/>
              <a:buChar char="−"/>
              <a:defRPr sz="2400">
                <a:solidFill>
                  <a:schemeClr val="tx1"/>
                </a:solidFill>
                <a:latin typeface="Verdana" panose="020B0604030504040204" pitchFamily="34" charset="0"/>
                <a:cs typeface="Arial" panose="020B0604020202020204" pitchFamily="34" charset="0"/>
              </a:defRPr>
            </a:lvl1pPr>
            <a:lvl2pPr marL="742950" indent="-285750">
              <a:spcBef>
                <a:spcPct val="20000"/>
              </a:spcBef>
              <a:buFont typeface="Verdana" panose="020B0604030504040204" pitchFamily="34" charset="0"/>
              <a:buChar char="−"/>
              <a:defRPr sz="2000">
                <a:solidFill>
                  <a:schemeClr val="tx1"/>
                </a:solidFill>
                <a:latin typeface="Verdana" panose="020B0604030504040204" pitchFamily="34" charset="0"/>
                <a:cs typeface="Arial" panose="020B0604020202020204" pitchFamily="34" charset="0"/>
              </a:defRPr>
            </a:lvl2pPr>
            <a:lvl3pPr marL="1143000" indent="-228600">
              <a:spcBef>
                <a:spcPct val="20000"/>
              </a:spcBef>
              <a:buFont typeface="Verdana" panose="020B0604030504040204" pitchFamily="34" charset="0"/>
              <a:buChar char="−"/>
              <a:defRPr>
                <a:solidFill>
                  <a:schemeClr val="tx1"/>
                </a:solidFill>
                <a:latin typeface="Verdana" panose="020B0604030504040204" pitchFamily="34" charset="0"/>
                <a:cs typeface="Arial" panose="020B0604020202020204" pitchFamily="34" charset="0"/>
              </a:defRPr>
            </a:lvl3pPr>
            <a:lvl4pPr marL="1600200" indent="-228600">
              <a:spcBef>
                <a:spcPct val="20000"/>
              </a:spcBef>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4pPr>
            <a:lvl5pPr marL="2057400" indent="-228600">
              <a:spcBef>
                <a:spcPct val="20000"/>
              </a:spcBef>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20000"/>
              </a:spcBef>
              <a:spcAft>
                <a:spcPct val="0"/>
              </a:spcAft>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20000"/>
              </a:spcBef>
              <a:spcAft>
                <a:spcPct val="0"/>
              </a:spcAft>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20000"/>
              </a:spcBef>
              <a:spcAft>
                <a:spcPct val="0"/>
              </a:spcAft>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20000"/>
              </a:spcBef>
              <a:spcAft>
                <a:spcPct val="0"/>
              </a:spcAft>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9pPr>
          </a:lstStyle>
          <a:p>
            <a:pPr algn="ctr" eaLnBrk="1" hangingPunct="1">
              <a:spcBef>
                <a:spcPct val="0"/>
              </a:spcBef>
              <a:buFontTx/>
              <a:buNone/>
            </a:pPr>
            <a:r>
              <a:rPr lang="en-GB" altLang="en-US" sz="1800">
                <a:solidFill>
                  <a:srgbClr val="0000FF"/>
                </a:solidFill>
              </a:rPr>
              <a:t>The Internet</a:t>
            </a:r>
            <a:endParaRPr lang="en-US" altLang="en-US" sz="1800">
              <a:solidFill>
                <a:srgbClr val="0000FF"/>
              </a:solidFill>
            </a:endParaRPr>
          </a:p>
        </p:txBody>
      </p:sp>
      <p:cxnSp>
        <p:nvCxnSpPr>
          <p:cNvPr id="16" name="Straight Arrow Connector 15">
            <a:extLst>
              <a:ext uri="{FF2B5EF4-FFF2-40B4-BE49-F238E27FC236}">
                <a16:creationId xmlns:a16="http://schemas.microsoft.com/office/drawing/2014/main" id="{3CEEA9EF-4761-9F44-83A7-2D2B890C8101}"/>
              </a:ext>
            </a:extLst>
          </p:cNvPr>
          <p:cNvCxnSpPr/>
          <p:nvPr/>
        </p:nvCxnSpPr>
        <p:spPr>
          <a:xfrm flipV="1">
            <a:off x="4008438" y="5372100"/>
            <a:ext cx="330200" cy="128588"/>
          </a:xfrm>
          <a:prstGeom prst="straightConnector1">
            <a:avLst/>
          </a:prstGeom>
          <a:ln w="63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E071BC48-20FA-CD46-92CA-BCB6706E4604}"/>
              </a:ext>
            </a:extLst>
          </p:cNvPr>
          <p:cNvCxnSpPr/>
          <p:nvPr/>
        </p:nvCxnSpPr>
        <p:spPr>
          <a:xfrm flipV="1">
            <a:off x="3449638" y="5732463"/>
            <a:ext cx="330200" cy="128587"/>
          </a:xfrm>
          <a:prstGeom prst="straightConnector1">
            <a:avLst/>
          </a:prstGeom>
          <a:ln w="63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4B75B512-BED3-824C-B000-49C3AF25108C}"/>
              </a:ext>
            </a:extLst>
          </p:cNvPr>
          <p:cNvCxnSpPr/>
          <p:nvPr/>
        </p:nvCxnSpPr>
        <p:spPr>
          <a:xfrm flipV="1">
            <a:off x="2444750" y="4849813"/>
            <a:ext cx="328613" cy="128587"/>
          </a:xfrm>
          <a:prstGeom prst="straightConnector1">
            <a:avLst/>
          </a:prstGeom>
          <a:ln w="63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0925671C-0812-2047-AA1A-6558254D1201}"/>
              </a:ext>
            </a:extLst>
          </p:cNvPr>
          <p:cNvCxnSpPr/>
          <p:nvPr/>
        </p:nvCxnSpPr>
        <p:spPr>
          <a:xfrm flipV="1">
            <a:off x="2414588" y="5507038"/>
            <a:ext cx="330200" cy="128587"/>
          </a:xfrm>
          <a:prstGeom prst="straightConnector1">
            <a:avLst/>
          </a:prstGeom>
          <a:ln w="63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AE9C2D22-3B1D-8648-AF74-1BB05AF7717C}"/>
              </a:ext>
            </a:extLst>
          </p:cNvPr>
          <p:cNvCxnSpPr/>
          <p:nvPr/>
        </p:nvCxnSpPr>
        <p:spPr>
          <a:xfrm>
            <a:off x="4035425" y="5121275"/>
            <a:ext cx="269875" cy="152400"/>
          </a:xfrm>
          <a:prstGeom prst="straightConnector1">
            <a:avLst/>
          </a:prstGeom>
          <a:ln w="63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8FF6AE5F-42E5-054B-9378-1B21F15AEA1F}"/>
              </a:ext>
            </a:extLst>
          </p:cNvPr>
          <p:cNvCxnSpPr/>
          <p:nvPr/>
        </p:nvCxnSpPr>
        <p:spPr>
          <a:xfrm>
            <a:off x="3162300" y="4892675"/>
            <a:ext cx="428625" cy="98425"/>
          </a:xfrm>
          <a:prstGeom prst="straightConnector1">
            <a:avLst/>
          </a:prstGeom>
          <a:ln w="63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B2DF8080-E819-E04B-B9CB-A60507AF7EAA}"/>
              </a:ext>
            </a:extLst>
          </p:cNvPr>
          <p:cNvCxnSpPr/>
          <p:nvPr/>
        </p:nvCxnSpPr>
        <p:spPr>
          <a:xfrm>
            <a:off x="3238500" y="5468938"/>
            <a:ext cx="428625" cy="98425"/>
          </a:xfrm>
          <a:prstGeom prst="straightConnector1">
            <a:avLst/>
          </a:prstGeom>
          <a:ln w="63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8F529C6D-DDC8-1448-822B-F920C7773429}"/>
              </a:ext>
            </a:extLst>
          </p:cNvPr>
          <p:cNvCxnSpPr/>
          <p:nvPr/>
        </p:nvCxnSpPr>
        <p:spPr>
          <a:xfrm>
            <a:off x="2547938" y="5797550"/>
            <a:ext cx="465137" cy="93663"/>
          </a:xfrm>
          <a:prstGeom prst="straightConnector1">
            <a:avLst/>
          </a:prstGeom>
          <a:ln w="63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ADABAA72-F71F-2E49-8B5B-076426CA021B}"/>
              </a:ext>
            </a:extLst>
          </p:cNvPr>
          <p:cNvCxnSpPr/>
          <p:nvPr/>
        </p:nvCxnSpPr>
        <p:spPr>
          <a:xfrm>
            <a:off x="3071813" y="5540375"/>
            <a:ext cx="166687" cy="269875"/>
          </a:xfrm>
          <a:prstGeom prst="straightConnector1">
            <a:avLst/>
          </a:prstGeom>
          <a:ln w="63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FDBAEEF4-6B10-E847-AE5B-4FCA93DE3D85}"/>
              </a:ext>
            </a:extLst>
          </p:cNvPr>
          <p:cNvCxnSpPr/>
          <p:nvPr/>
        </p:nvCxnSpPr>
        <p:spPr>
          <a:xfrm>
            <a:off x="2932113" y="5027613"/>
            <a:ext cx="139700" cy="269875"/>
          </a:xfrm>
          <a:prstGeom prst="straightConnector1">
            <a:avLst/>
          </a:prstGeom>
          <a:ln w="63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2C61E716-93E9-9545-B80B-64472D23B475}"/>
              </a:ext>
            </a:extLst>
          </p:cNvPr>
          <p:cNvCxnSpPr/>
          <p:nvPr/>
        </p:nvCxnSpPr>
        <p:spPr>
          <a:xfrm>
            <a:off x="3792538" y="5197475"/>
            <a:ext cx="69850" cy="284163"/>
          </a:xfrm>
          <a:prstGeom prst="straightConnector1">
            <a:avLst/>
          </a:prstGeom>
          <a:ln w="63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2F8FEBA0-3A92-0C4E-9F1A-D78D85C4A474}"/>
              </a:ext>
            </a:extLst>
          </p:cNvPr>
          <p:cNvCxnSpPr/>
          <p:nvPr/>
        </p:nvCxnSpPr>
        <p:spPr>
          <a:xfrm>
            <a:off x="2273300" y="5184775"/>
            <a:ext cx="0" cy="409575"/>
          </a:xfrm>
          <a:prstGeom prst="straightConnector1">
            <a:avLst/>
          </a:prstGeom>
          <a:ln w="63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64539" name="Picture 28">
            <a:extLst>
              <a:ext uri="{FF2B5EF4-FFF2-40B4-BE49-F238E27FC236}">
                <a16:creationId xmlns:a16="http://schemas.microsoft.com/office/drawing/2014/main" id="{FE5AA378-DCEC-7647-840A-D7C80C8DF7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52853" t="23505" r="5774" b="38515"/>
          <a:stretch>
            <a:fillRect/>
          </a:stretch>
        </p:blipFill>
        <p:spPr bwMode="auto">
          <a:xfrm>
            <a:off x="1587500" y="5241925"/>
            <a:ext cx="377825" cy="152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9" name="Straight Arrow Connector 28">
            <a:extLst>
              <a:ext uri="{FF2B5EF4-FFF2-40B4-BE49-F238E27FC236}">
                <a16:creationId xmlns:a16="http://schemas.microsoft.com/office/drawing/2014/main" id="{6E0FB55D-1090-5749-A8E6-50318ACDFB0A}"/>
              </a:ext>
            </a:extLst>
          </p:cNvPr>
          <p:cNvCxnSpPr/>
          <p:nvPr/>
        </p:nvCxnSpPr>
        <p:spPr>
          <a:xfrm>
            <a:off x="1776413" y="5434013"/>
            <a:ext cx="307975" cy="201612"/>
          </a:xfrm>
          <a:prstGeom prst="straightConnector1">
            <a:avLst/>
          </a:prstGeom>
          <a:ln w="63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011EE95-7628-A74F-9B94-7194C8B3A905}"/>
              </a:ext>
            </a:extLst>
          </p:cNvPr>
          <p:cNvCxnSpPr/>
          <p:nvPr/>
        </p:nvCxnSpPr>
        <p:spPr>
          <a:xfrm flipV="1">
            <a:off x="1800225" y="5099050"/>
            <a:ext cx="330200" cy="127000"/>
          </a:xfrm>
          <a:prstGeom prst="straightConnector1">
            <a:avLst/>
          </a:prstGeom>
          <a:ln w="63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1" name="Rectangular Callout 30">
            <a:extLst>
              <a:ext uri="{FF2B5EF4-FFF2-40B4-BE49-F238E27FC236}">
                <a16:creationId xmlns:a16="http://schemas.microsoft.com/office/drawing/2014/main" id="{FAC7B602-E248-4F42-A8FB-D0E931CD077D}"/>
              </a:ext>
            </a:extLst>
          </p:cNvPr>
          <p:cNvSpPr/>
          <p:nvPr/>
        </p:nvSpPr>
        <p:spPr>
          <a:xfrm>
            <a:off x="4583113" y="5861050"/>
            <a:ext cx="1079500" cy="315913"/>
          </a:xfrm>
          <a:prstGeom prst="wedgeRectCallout">
            <a:avLst>
              <a:gd name="adj1" fmla="val -54090"/>
              <a:gd name="adj2" fmla="val -15793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Verdana" panose="020B0604030504040204" pitchFamily="34" charset="0"/>
              <a:buChar char="−"/>
              <a:defRPr sz="2400">
                <a:solidFill>
                  <a:schemeClr val="tx1"/>
                </a:solidFill>
                <a:latin typeface="Verdana" panose="020B0604030504040204" pitchFamily="34" charset="0"/>
                <a:cs typeface="Arial" panose="020B0604020202020204" pitchFamily="34" charset="0"/>
              </a:defRPr>
            </a:lvl1pPr>
            <a:lvl2pPr marL="742950" indent="-285750">
              <a:spcBef>
                <a:spcPct val="20000"/>
              </a:spcBef>
              <a:buFont typeface="Verdana" panose="020B0604030504040204" pitchFamily="34" charset="0"/>
              <a:buChar char="−"/>
              <a:defRPr sz="2000">
                <a:solidFill>
                  <a:schemeClr val="tx1"/>
                </a:solidFill>
                <a:latin typeface="Verdana" panose="020B0604030504040204" pitchFamily="34" charset="0"/>
                <a:cs typeface="Arial" panose="020B0604020202020204" pitchFamily="34" charset="0"/>
              </a:defRPr>
            </a:lvl2pPr>
            <a:lvl3pPr marL="1143000" indent="-228600">
              <a:spcBef>
                <a:spcPct val="20000"/>
              </a:spcBef>
              <a:buFont typeface="Verdana" panose="020B0604030504040204" pitchFamily="34" charset="0"/>
              <a:buChar char="−"/>
              <a:defRPr>
                <a:solidFill>
                  <a:schemeClr val="tx1"/>
                </a:solidFill>
                <a:latin typeface="Verdana" panose="020B0604030504040204" pitchFamily="34" charset="0"/>
                <a:cs typeface="Arial" panose="020B0604020202020204" pitchFamily="34" charset="0"/>
              </a:defRPr>
            </a:lvl3pPr>
            <a:lvl4pPr marL="1600200" indent="-228600">
              <a:spcBef>
                <a:spcPct val="20000"/>
              </a:spcBef>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4pPr>
            <a:lvl5pPr marL="2057400" indent="-228600">
              <a:spcBef>
                <a:spcPct val="20000"/>
              </a:spcBef>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20000"/>
              </a:spcBef>
              <a:spcAft>
                <a:spcPct val="0"/>
              </a:spcAft>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20000"/>
              </a:spcBef>
              <a:spcAft>
                <a:spcPct val="0"/>
              </a:spcAft>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20000"/>
              </a:spcBef>
              <a:spcAft>
                <a:spcPct val="0"/>
              </a:spcAft>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20000"/>
              </a:spcBef>
              <a:spcAft>
                <a:spcPct val="0"/>
              </a:spcAft>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9pPr>
          </a:lstStyle>
          <a:p>
            <a:pPr algn="ctr" eaLnBrk="1" hangingPunct="1">
              <a:spcBef>
                <a:spcPct val="0"/>
              </a:spcBef>
              <a:buFontTx/>
              <a:buNone/>
            </a:pPr>
            <a:r>
              <a:rPr lang="en-GB" altLang="en-US" sz="1400" b="1">
                <a:solidFill>
                  <a:srgbClr val="0000FF"/>
                </a:solidFill>
              </a:rPr>
              <a:t>Gateway</a:t>
            </a:r>
            <a:endParaRPr lang="en-US" altLang="en-US" sz="1400" b="1">
              <a:solidFill>
                <a:srgbClr val="0000FF"/>
              </a:solidFill>
            </a:endParaRPr>
          </a:p>
        </p:txBody>
      </p:sp>
      <p:sp>
        <p:nvSpPr>
          <p:cNvPr id="32" name="Rectangular Callout 31">
            <a:extLst>
              <a:ext uri="{FF2B5EF4-FFF2-40B4-BE49-F238E27FC236}">
                <a16:creationId xmlns:a16="http://schemas.microsoft.com/office/drawing/2014/main" id="{8514D1F1-BB21-DD4A-BC95-E880C7E7615B}"/>
              </a:ext>
            </a:extLst>
          </p:cNvPr>
          <p:cNvSpPr/>
          <p:nvPr/>
        </p:nvSpPr>
        <p:spPr>
          <a:xfrm>
            <a:off x="395288" y="5594350"/>
            <a:ext cx="1081087" cy="315913"/>
          </a:xfrm>
          <a:prstGeom prst="wedgeRectCallout">
            <a:avLst>
              <a:gd name="adj1" fmla="val 81965"/>
              <a:gd name="adj2" fmla="val -58052"/>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Verdana" panose="020B0604030504040204" pitchFamily="34" charset="0"/>
              <a:buChar char="−"/>
              <a:defRPr sz="2400">
                <a:solidFill>
                  <a:schemeClr val="tx1"/>
                </a:solidFill>
                <a:latin typeface="Verdana" panose="020B0604030504040204" pitchFamily="34" charset="0"/>
                <a:cs typeface="Arial" panose="020B0604020202020204" pitchFamily="34" charset="0"/>
              </a:defRPr>
            </a:lvl1pPr>
            <a:lvl2pPr marL="742950" indent="-285750">
              <a:spcBef>
                <a:spcPct val="20000"/>
              </a:spcBef>
              <a:buFont typeface="Verdana" panose="020B0604030504040204" pitchFamily="34" charset="0"/>
              <a:buChar char="−"/>
              <a:defRPr sz="2000">
                <a:solidFill>
                  <a:schemeClr val="tx1"/>
                </a:solidFill>
                <a:latin typeface="Verdana" panose="020B0604030504040204" pitchFamily="34" charset="0"/>
                <a:cs typeface="Arial" panose="020B0604020202020204" pitchFamily="34" charset="0"/>
              </a:defRPr>
            </a:lvl2pPr>
            <a:lvl3pPr marL="1143000" indent="-228600">
              <a:spcBef>
                <a:spcPct val="20000"/>
              </a:spcBef>
              <a:buFont typeface="Verdana" panose="020B0604030504040204" pitchFamily="34" charset="0"/>
              <a:buChar char="−"/>
              <a:defRPr>
                <a:solidFill>
                  <a:schemeClr val="tx1"/>
                </a:solidFill>
                <a:latin typeface="Verdana" panose="020B0604030504040204" pitchFamily="34" charset="0"/>
                <a:cs typeface="Arial" panose="020B0604020202020204" pitchFamily="34" charset="0"/>
              </a:defRPr>
            </a:lvl3pPr>
            <a:lvl4pPr marL="1600200" indent="-228600">
              <a:spcBef>
                <a:spcPct val="20000"/>
              </a:spcBef>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4pPr>
            <a:lvl5pPr marL="2057400" indent="-228600">
              <a:spcBef>
                <a:spcPct val="20000"/>
              </a:spcBef>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20000"/>
              </a:spcBef>
              <a:spcAft>
                <a:spcPct val="0"/>
              </a:spcAft>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20000"/>
              </a:spcBef>
              <a:spcAft>
                <a:spcPct val="0"/>
              </a:spcAft>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20000"/>
              </a:spcBef>
              <a:spcAft>
                <a:spcPct val="0"/>
              </a:spcAft>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20000"/>
              </a:spcBef>
              <a:spcAft>
                <a:spcPct val="0"/>
              </a:spcAft>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9pPr>
          </a:lstStyle>
          <a:p>
            <a:pPr algn="ctr" eaLnBrk="1" hangingPunct="1">
              <a:spcBef>
                <a:spcPct val="0"/>
              </a:spcBef>
              <a:buFontTx/>
              <a:buNone/>
            </a:pPr>
            <a:r>
              <a:rPr lang="en-GB" altLang="en-US" sz="1400" b="1">
                <a:solidFill>
                  <a:srgbClr val="0000FF"/>
                </a:solidFill>
              </a:rPr>
              <a:t>Data link</a:t>
            </a:r>
            <a:endParaRPr lang="en-US" altLang="en-US" sz="1400" b="1">
              <a:solidFill>
                <a:srgbClr val="0000FF"/>
              </a:solidFill>
            </a:endParaRPr>
          </a:p>
        </p:txBody>
      </p:sp>
      <p:sp>
        <p:nvSpPr>
          <p:cNvPr id="33" name="Right Brace 32">
            <a:extLst>
              <a:ext uri="{FF2B5EF4-FFF2-40B4-BE49-F238E27FC236}">
                <a16:creationId xmlns:a16="http://schemas.microsoft.com/office/drawing/2014/main" id="{517EC3DF-F55F-0844-A17F-5D29E7514F12}"/>
              </a:ext>
            </a:extLst>
          </p:cNvPr>
          <p:cNvSpPr/>
          <p:nvPr/>
        </p:nvSpPr>
        <p:spPr>
          <a:xfrm rot="16200000" flipH="1">
            <a:off x="2940844" y="4669632"/>
            <a:ext cx="238125" cy="2814637"/>
          </a:xfrm>
          <a:prstGeom prst="rightBrace">
            <a:avLst>
              <a:gd name="adj1" fmla="val 46126"/>
              <a:gd name="adj2" fmla="val 5000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lvl1pPr>
              <a:spcBef>
                <a:spcPct val="20000"/>
              </a:spcBef>
              <a:buFont typeface="Verdana" panose="020B0604030504040204" pitchFamily="34" charset="0"/>
              <a:buChar char="−"/>
              <a:defRPr sz="2400">
                <a:solidFill>
                  <a:schemeClr val="tx1"/>
                </a:solidFill>
                <a:latin typeface="Verdana" panose="020B0604030504040204" pitchFamily="34" charset="0"/>
                <a:cs typeface="Arial" panose="020B0604020202020204" pitchFamily="34" charset="0"/>
              </a:defRPr>
            </a:lvl1pPr>
            <a:lvl2pPr marL="742950" indent="-285750">
              <a:spcBef>
                <a:spcPct val="20000"/>
              </a:spcBef>
              <a:buFont typeface="Verdana" panose="020B0604030504040204" pitchFamily="34" charset="0"/>
              <a:buChar char="−"/>
              <a:defRPr sz="2000">
                <a:solidFill>
                  <a:schemeClr val="tx1"/>
                </a:solidFill>
                <a:latin typeface="Verdana" panose="020B0604030504040204" pitchFamily="34" charset="0"/>
                <a:cs typeface="Arial" panose="020B0604020202020204" pitchFamily="34" charset="0"/>
              </a:defRPr>
            </a:lvl2pPr>
            <a:lvl3pPr marL="1143000" indent="-228600">
              <a:spcBef>
                <a:spcPct val="20000"/>
              </a:spcBef>
              <a:buFont typeface="Verdana" panose="020B0604030504040204" pitchFamily="34" charset="0"/>
              <a:buChar char="−"/>
              <a:defRPr>
                <a:solidFill>
                  <a:schemeClr val="tx1"/>
                </a:solidFill>
                <a:latin typeface="Verdana" panose="020B0604030504040204" pitchFamily="34" charset="0"/>
                <a:cs typeface="Arial" panose="020B0604020202020204" pitchFamily="34" charset="0"/>
              </a:defRPr>
            </a:lvl3pPr>
            <a:lvl4pPr marL="1600200" indent="-228600">
              <a:spcBef>
                <a:spcPct val="20000"/>
              </a:spcBef>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4pPr>
            <a:lvl5pPr marL="2057400" indent="-228600">
              <a:spcBef>
                <a:spcPct val="20000"/>
              </a:spcBef>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20000"/>
              </a:spcBef>
              <a:spcAft>
                <a:spcPct val="0"/>
              </a:spcAft>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20000"/>
              </a:spcBef>
              <a:spcAft>
                <a:spcPct val="0"/>
              </a:spcAft>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20000"/>
              </a:spcBef>
              <a:spcAft>
                <a:spcPct val="0"/>
              </a:spcAft>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20000"/>
              </a:spcBef>
              <a:spcAft>
                <a:spcPct val="0"/>
              </a:spcAft>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9pPr>
          </a:lstStyle>
          <a:p>
            <a:pPr algn="ctr" eaLnBrk="1" hangingPunct="1">
              <a:spcBef>
                <a:spcPct val="0"/>
              </a:spcBef>
              <a:buFontTx/>
              <a:buNone/>
            </a:pPr>
            <a:endParaRPr lang="en-US" altLang="en-US" sz="1800"/>
          </a:p>
        </p:txBody>
      </p:sp>
      <p:sp>
        <p:nvSpPr>
          <p:cNvPr id="64545" name="Rectangle 30736">
            <a:extLst>
              <a:ext uri="{FF2B5EF4-FFF2-40B4-BE49-F238E27FC236}">
                <a16:creationId xmlns:a16="http://schemas.microsoft.com/office/drawing/2014/main" id="{35DEDD47-443C-3D44-95B4-0CAAF0DFF79B}"/>
              </a:ext>
            </a:extLst>
          </p:cNvPr>
          <p:cNvSpPr>
            <a:spLocks noChangeArrowheads="1"/>
          </p:cNvSpPr>
          <p:nvPr/>
        </p:nvSpPr>
        <p:spPr bwMode="auto">
          <a:xfrm>
            <a:off x="2595563" y="6154738"/>
            <a:ext cx="103028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Verdana" panose="020B0604030504040204" pitchFamily="34" charset="0"/>
              <a:buChar char="−"/>
              <a:defRPr sz="2400">
                <a:solidFill>
                  <a:schemeClr val="tx1"/>
                </a:solidFill>
                <a:latin typeface="Verdana" panose="020B0604030504040204" pitchFamily="34" charset="0"/>
                <a:cs typeface="Arial" panose="020B0604020202020204" pitchFamily="34" charset="0"/>
              </a:defRPr>
            </a:lvl1pPr>
            <a:lvl2pPr marL="742950" indent="-285750">
              <a:spcBef>
                <a:spcPct val="20000"/>
              </a:spcBef>
              <a:buFont typeface="Verdana" panose="020B0604030504040204" pitchFamily="34" charset="0"/>
              <a:buChar char="−"/>
              <a:defRPr sz="2000">
                <a:solidFill>
                  <a:schemeClr val="tx1"/>
                </a:solidFill>
                <a:latin typeface="Verdana" panose="020B0604030504040204" pitchFamily="34" charset="0"/>
                <a:cs typeface="Arial" panose="020B0604020202020204" pitchFamily="34" charset="0"/>
              </a:defRPr>
            </a:lvl2pPr>
            <a:lvl3pPr marL="1143000" indent="-228600">
              <a:spcBef>
                <a:spcPct val="20000"/>
              </a:spcBef>
              <a:buFont typeface="Verdana" panose="020B0604030504040204" pitchFamily="34" charset="0"/>
              <a:buChar char="−"/>
              <a:defRPr>
                <a:solidFill>
                  <a:schemeClr val="tx1"/>
                </a:solidFill>
                <a:latin typeface="Verdana" panose="020B0604030504040204" pitchFamily="34" charset="0"/>
                <a:cs typeface="Arial" panose="020B0604020202020204" pitchFamily="34" charset="0"/>
              </a:defRPr>
            </a:lvl3pPr>
            <a:lvl4pPr marL="1600200" indent="-228600">
              <a:spcBef>
                <a:spcPct val="20000"/>
              </a:spcBef>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4pPr>
            <a:lvl5pPr marL="2057400" indent="-228600">
              <a:spcBef>
                <a:spcPct val="20000"/>
              </a:spcBef>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20000"/>
              </a:spcBef>
              <a:spcAft>
                <a:spcPct val="0"/>
              </a:spcAft>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20000"/>
              </a:spcBef>
              <a:spcAft>
                <a:spcPct val="0"/>
              </a:spcAft>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20000"/>
              </a:spcBef>
              <a:spcAft>
                <a:spcPct val="0"/>
              </a:spcAft>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20000"/>
              </a:spcBef>
              <a:spcAft>
                <a:spcPct val="0"/>
              </a:spcAft>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9pPr>
          </a:lstStyle>
          <a:p>
            <a:pPr eaLnBrk="1" hangingPunct="1">
              <a:spcBef>
                <a:spcPct val="0"/>
              </a:spcBef>
              <a:buFontTx/>
              <a:buNone/>
            </a:pPr>
            <a:r>
              <a:rPr lang="en-GB" altLang="en-US" sz="1800">
                <a:solidFill>
                  <a:srgbClr val="0000FF"/>
                </a:solidFill>
                <a:latin typeface="Arial" panose="020B0604020202020204" pitchFamily="34" charset="0"/>
              </a:rPr>
              <a:t>Network</a:t>
            </a:r>
            <a:endParaRPr lang="en-US" altLang="en-US" sz="1800">
              <a:solidFill>
                <a:srgbClr val="0000FF"/>
              </a:solidFill>
              <a:latin typeface="Arial" panose="020B0604020202020204" pitchFamily="34" charset="0"/>
            </a:endParaRPr>
          </a:p>
        </p:txBody>
      </p:sp>
    </p:spTree>
    <p:extLst>
      <p:ext uri="{BB962C8B-B14F-4D97-AF65-F5344CB8AC3E}">
        <p14:creationId xmlns:p14="http://schemas.microsoft.com/office/powerpoint/2010/main" val="332697777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Content Placeholder 2">
            <a:extLst>
              <a:ext uri="{FF2B5EF4-FFF2-40B4-BE49-F238E27FC236}">
                <a16:creationId xmlns:a16="http://schemas.microsoft.com/office/drawing/2014/main" id="{70D05FF0-1824-D843-915A-0C95E042B8D2}"/>
              </a:ext>
            </a:extLst>
          </p:cNvPr>
          <p:cNvSpPr>
            <a:spLocks noGrp="1"/>
          </p:cNvSpPr>
          <p:nvPr>
            <p:ph idx="1"/>
          </p:nvPr>
        </p:nvSpPr>
        <p:spPr/>
        <p:txBody>
          <a:bodyPr/>
          <a:lstStyle/>
          <a:p>
            <a:r>
              <a:rPr lang="en-GB" altLang="en-US" sz="2000" dirty="0"/>
              <a:t>Operating Systems and execution environments</a:t>
            </a:r>
          </a:p>
          <a:p>
            <a:pPr lvl="1"/>
            <a:r>
              <a:rPr lang="en-GB" altLang="en-US" sz="1800" dirty="0"/>
              <a:t>Contiki, </a:t>
            </a:r>
            <a:r>
              <a:rPr lang="en-GB" altLang="en-US" sz="1800" dirty="0" err="1"/>
              <a:t>TinyOS</a:t>
            </a:r>
            <a:endParaRPr lang="en-GB" altLang="en-US" sz="1800" dirty="0"/>
          </a:p>
          <a:p>
            <a:r>
              <a:rPr lang="en-GB" altLang="en-US" sz="2000" dirty="0"/>
              <a:t>Relevant protocols and standards</a:t>
            </a:r>
          </a:p>
          <a:p>
            <a:pPr lvl="1"/>
            <a:r>
              <a:rPr lang="en-GB" altLang="en-US" sz="1800" dirty="0"/>
              <a:t>6LoWPan, </a:t>
            </a:r>
            <a:r>
              <a:rPr lang="en-GB" altLang="en-US" sz="1800" dirty="0" err="1"/>
              <a:t>CoAP</a:t>
            </a:r>
            <a:endParaRPr lang="en-GB" altLang="en-US" sz="1800" dirty="0"/>
          </a:p>
          <a:p>
            <a:r>
              <a:rPr lang="en-GB" altLang="en-US" sz="2000" dirty="0"/>
              <a:t>Architecture reference models</a:t>
            </a:r>
          </a:p>
          <a:p>
            <a:r>
              <a:rPr lang="en-GB" altLang="en-US" sz="2000" dirty="0"/>
              <a:t>ETSI M2M architecture and components</a:t>
            </a:r>
          </a:p>
          <a:p>
            <a:r>
              <a:rPr lang="en-GB" altLang="en-US" sz="2000" dirty="0"/>
              <a:t>Gateway/middleware </a:t>
            </a:r>
          </a:p>
          <a:p>
            <a:endParaRPr lang="en-GB" altLang="en-US" dirty="0"/>
          </a:p>
        </p:txBody>
      </p:sp>
      <p:sp>
        <p:nvSpPr>
          <p:cNvPr id="68609" name="Title 1">
            <a:extLst>
              <a:ext uri="{FF2B5EF4-FFF2-40B4-BE49-F238E27FC236}">
                <a16:creationId xmlns:a16="http://schemas.microsoft.com/office/drawing/2014/main" id="{D0D65B79-EED0-E54E-A963-2C7A3A6C814D}"/>
              </a:ext>
            </a:extLst>
          </p:cNvPr>
          <p:cNvSpPr>
            <a:spLocks noGrp="1"/>
          </p:cNvSpPr>
          <p:nvPr>
            <p:ph type="title"/>
          </p:nvPr>
        </p:nvSpPr>
        <p:spPr/>
        <p:txBody>
          <a:bodyPr/>
          <a:lstStyle/>
          <a:p>
            <a:r>
              <a:rPr lang="en-GB" altLang="en-US"/>
              <a:t>Software Platforms and Services</a:t>
            </a:r>
          </a:p>
        </p:txBody>
      </p:sp>
    </p:spTree>
    <p:extLst>
      <p:ext uri="{BB962C8B-B14F-4D97-AF65-F5344CB8AC3E}">
        <p14:creationId xmlns:p14="http://schemas.microsoft.com/office/powerpoint/2010/main" val="312703628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4">
            <a:extLst>
              <a:ext uri="{FF2B5EF4-FFF2-40B4-BE49-F238E27FC236}">
                <a16:creationId xmlns:a16="http://schemas.microsoft.com/office/drawing/2014/main" id="{A3015AEA-D248-1F4E-B355-093374773631}"/>
              </a:ext>
            </a:extLst>
          </p:cNvPr>
          <p:cNvSpPr>
            <a:spLocks noGrp="1" noChangeArrowheads="1"/>
          </p:cNvSpPr>
          <p:nvPr>
            <p:ph type="title"/>
          </p:nvPr>
        </p:nvSpPr>
        <p:spPr>
          <a:xfrm>
            <a:off x="360363" y="188913"/>
            <a:ext cx="8100069" cy="719137"/>
          </a:xfrm>
        </p:spPr>
        <p:txBody>
          <a:bodyPr/>
          <a:lstStyle/>
          <a:p>
            <a:r>
              <a:rPr lang="en-US" altLang="en-US" dirty="0"/>
              <a:t>Storing, Handling and Processing the Data</a:t>
            </a:r>
          </a:p>
        </p:txBody>
      </p:sp>
      <p:pic>
        <p:nvPicPr>
          <p:cNvPr id="77827" name="Picture 5" descr="3">
            <a:extLst>
              <a:ext uri="{FF2B5EF4-FFF2-40B4-BE49-F238E27FC236}">
                <a16:creationId xmlns:a16="http://schemas.microsoft.com/office/drawing/2014/main" id="{764941D1-CC28-534F-8E77-F9268CBD56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4213" y="1125538"/>
            <a:ext cx="7058025" cy="5222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7590" name="Text Box 6">
            <a:extLst>
              <a:ext uri="{FF2B5EF4-FFF2-40B4-BE49-F238E27FC236}">
                <a16:creationId xmlns:a16="http://schemas.microsoft.com/office/drawing/2014/main" id="{302AEF60-065B-5848-9B6E-86A64C0D2318}"/>
              </a:ext>
            </a:extLst>
          </p:cNvPr>
          <p:cNvSpPr txBox="1">
            <a:spLocks noChangeArrowheads="1"/>
          </p:cNvSpPr>
          <p:nvPr/>
        </p:nvSpPr>
        <p:spPr bwMode="auto">
          <a:xfrm>
            <a:off x="684213" y="6237288"/>
            <a:ext cx="188912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17961" dir="2700000" algn="ctr" rotWithShape="0">
                    <a:schemeClr val="accent1">
                      <a:gamma/>
                      <a:shade val="60000"/>
                      <a:invGamma/>
                      <a:alpha val="50000"/>
                    </a:schemeClr>
                  </a:outerShdw>
                </a:effectLst>
              </a14:hiddenEffects>
            </a:ext>
          </a:extLst>
        </p:spPr>
        <p:txBody>
          <a:bodyPr wrap="none">
            <a:spAutoFit/>
          </a:bodyPr>
          <a:lstStyle/>
          <a:p>
            <a:pPr eaLnBrk="1" hangingPunct="1">
              <a:defRPr/>
            </a:pPr>
            <a:r>
              <a:rPr lang="en-US" sz="800">
                <a:latin typeface="Verdana" charset="0"/>
                <a:ea typeface="ＭＳ Ｐゴシック" charset="0"/>
                <a:cs typeface="Arial" charset="0"/>
              </a:rPr>
              <a:t>Image courtesy: IEEE Spectrum</a:t>
            </a:r>
            <a:r>
              <a:rPr lang="en-US">
                <a:latin typeface="Arial" charset="0"/>
                <a:ea typeface="ＭＳ Ｐゴシック" charset="0"/>
                <a:cs typeface="Arial" charset="0"/>
              </a:rPr>
              <a:t> </a:t>
            </a:r>
          </a:p>
        </p:txBody>
      </p:sp>
    </p:spTree>
    <p:extLst>
      <p:ext uri="{BB962C8B-B14F-4D97-AF65-F5344CB8AC3E}">
        <p14:creationId xmlns:p14="http://schemas.microsoft.com/office/powerpoint/2010/main" val="322662278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87F848-D20B-7F42-A979-304FD4598952}"/>
              </a:ext>
            </a:extLst>
          </p:cNvPr>
          <p:cNvSpPr>
            <a:spLocks noGrp="1"/>
          </p:cNvSpPr>
          <p:nvPr>
            <p:ph type="ctrTitle"/>
          </p:nvPr>
        </p:nvSpPr>
        <p:spPr>
          <a:xfrm>
            <a:off x="611560" y="2276872"/>
            <a:ext cx="7772400" cy="1470025"/>
          </a:xfrm>
        </p:spPr>
        <p:txBody>
          <a:bodyPr/>
          <a:lstStyle/>
          <a:p>
            <a:r>
              <a:rPr lang="en-US" b="0" dirty="0">
                <a:solidFill>
                  <a:srgbClr val="FF0000"/>
                </a:solidFill>
                <a:latin typeface="+mj-lt"/>
                <a:ea typeface="Ayuthaya" pitchFamily="2" charset="-34"/>
                <a:cs typeface="Ayuthaya" pitchFamily="2" charset="-34"/>
              </a:rPr>
              <a:t>IoT and Digital Transformation</a:t>
            </a:r>
          </a:p>
        </p:txBody>
      </p:sp>
    </p:spTree>
    <p:extLst>
      <p:ext uri="{BB962C8B-B14F-4D97-AF65-F5344CB8AC3E}">
        <p14:creationId xmlns:p14="http://schemas.microsoft.com/office/powerpoint/2010/main" val="38736121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BAB11F-5617-1345-A469-6398CDC28D9C}"/>
              </a:ext>
            </a:extLst>
          </p:cNvPr>
          <p:cNvSpPr>
            <a:spLocks noGrp="1"/>
          </p:cNvSpPr>
          <p:nvPr>
            <p:ph type="ctrTitle"/>
          </p:nvPr>
        </p:nvSpPr>
        <p:spPr>
          <a:xfrm>
            <a:off x="467544" y="2420888"/>
            <a:ext cx="7772400" cy="1470025"/>
          </a:xfrm>
        </p:spPr>
        <p:txBody>
          <a:bodyPr/>
          <a:lstStyle/>
          <a:p>
            <a:r>
              <a:rPr lang="en-US" dirty="0"/>
              <a:t>Smart Thing World</a:t>
            </a:r>
          </a:p>
        </p:txBody>
      </p:sp>
    </p:spTree>
    <p:extLst>
      <p:ext uri="{BB962C8B-B14F-4D97-AF65-F5344CB8AC3E}">
        <p14:creationId xmlns:p14="http://schemas.microsoft.com/office/powerpoint/2010/main" val="76320562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4F15DCEB-D999-BE45-A455-3FAE382673EE}"/>
              </a:ext>
            </a:extLst>
          </p:cNvPr>
          <p:cNvSpPr>
            <a:spLocks noGrp="1" noChangeArrowheads="1"/>
          </p:cNvSpPr>
          <p:nvPr>
            <p:ph type="title"/>
          </p:nvPr>
        </p:nvSpPr>
        <p:spPr/>
        <p:txBody>
          <a:bodyPr/>
          <a:lstStyle/>
          <a:p>
            <a:r>
              <a:rPr lang="en-GB" altLang="en-US" dirty="0"/>
              <a:t>Data collection </a:t>
            </a:r>
          </a:p>
        </p:txBody>
      </p:sp>
      <p:pic>
        <p:nvPicPr>
          <p:cNvPr id="69635" name="Picture 5" descr="#">
            <a:extLst>
              <a:ext uri="{FF2B5EF4-FFF2-40B4-BE49-F238E27FC236}">
                <a16:creationId xmlns:a16="http://schemas.microsoft.com/office/drawing/2014/main" id="{625EAC74-6453-414F-873F-584B060FE8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38400" y="5295900"/>
            <a:ext cx="250825"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636" name="Picture 6" descr="#">
            <a:extLst>
              <a:ext uri="{FF2B5EF4-FFF2-40B4-BE49-F238E27FC236}">
                <a16:creationId xmlns:a16="http://schemas.microsoft.com/office/drawing/2014/main" id="{4DE681F4-6CE2-7A43-BC53-FA1F3EAB7F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17738" y="4830763"/>
            <a:ext cx="250825"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637" name="Picture 7" descr="#">
            <a:extLst>
              <a:ext uri="{FF2B5EF4-FFF2-40B4-BE49-F238E27FC236}">
                <a16:creationId xmlns:a16="http://schemas.microsoft.com/office/drawing/2014/main" id="{DAFE6298-591B-5848-9705-8C0F4D742F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14675" y="5402263"/>
            <a:ext cx="250825"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638" name="Picture 8" descr="#">
            <a:extLst>
              <a:ext uri="{FF2B5EF4-FFF2-40B4-BE49-F238E27FC236}">
                <a16:creationId xmlns:a16="http://schemas.microsoft.com/office/drawing/2014/main" id="{F7E2CBB7-9B20-2A48-A306-DE5A72B6CC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25900" y="5187950"/>
            <a:ext cx="250825"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639" name="Picture 9" descr="#">
            <a:extLst>
              <a:ext uri="{FF2B5EF4-FFF2-40B4-BE49-F238E27FC236}">
                <a16:creationId xmlns:a16="http://schemas.microsoft.com/office/drawing/2014/main" id="{1BC71CA1-C0B9-E248-A5F4-77592F3652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87700" y="4900613"/>
            <a:ext cx="250825"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640" name="Picture 10" descr="#">
            <a:extLst>
              <a:ext uri="{FF2B5EF4-FFF2-40B4-BE49-F238E27FC236}">
                <a16:creationId xmlns:a16="http://schemas.microsoft.com/office/drawing/2014/main" id="{A60AF000-9D96-AD42-9BDB-943ACB49646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36863" y="5905500"/>
            <a:ext cx="352425" cy="187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70" name="Line 11">
            <a:extLst>
              <a:ext uri="{FF2B5EF4-FFF2-40B4-BE49-F238E27FC236}">
                <a16:creationId xmlns:a16="http://schemas.microsoft.com/office/drawing/2014/main" id="{6271B231-FBEB-784B-B7D0-0B02CC9E574B}"/>
              </a:ext>
            </a:extLst>
          </p:cNvPr>
          <p:cNvSpPr>
            <a:spLocks noChangeShapeType="1"/>
          </p:cNvSpPr>
          <p:nvPr/>
        </p:nvSpPr>
        <p:spPr bwMode="auto">
          <a:xfrm>
            <a:off x="2393950" y="5045075"/>
            <a:ext cx="131763" cy="357188"/>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pPr eaLnBrk="1" hangingPunct="1">
              <a:defRPr/>
            </a:pPr>
            <a:endParaRPr lang="en-US">
              <a:latin typeface="Arial" charset="0"/>
              <a:ea typeface="Arial" charset="0"/>
              <a:cs typeface="Arial" charset="0"/>
            </a:endParaRPr>
          </a:p>
        </p:txBody>
      </p:sp>
      <p:sp>
        <p:nvSpPr>
          <p:cNvPr id="40971" name="Line 12">
            <a:extLst>
              <a:ext uri="{FF2B5EF4-FFF2-40B4-BE49-F238E27FC236}">
                <a16:creationId xmlns:a16="http://schemas.microsoft.com/office/drawing/2014/main" id="{B61F9907-7658-1542-B0C0-2C4B3E2CD6BA}"/>
              </a:ext>
            </a:extLst>
          </p:cNvPr>
          <p:cNvSpPr>
            <a:spLocks noChangeShapeType="1"/>
          </p:cNvSpPr>
          <p:nvPr/>
        </p:nvSpPr>
        <p:spPr bwMode="auto">
          <a:xfrm>
            <a:off x="2614613" y="5510213"/>
            <a:ext cx="530225" cy="71437"/>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pPr eaLnBrk="1" hangingPunct="1">
              <a:defRPr/>
            </a:pPr>
            <a:endParaRPr lang="en-US">
              <a:latin typeface="Arial" charset="0"/>
              <a:ea typeface="Arial" charset="0"/>
              <a:cs typeface="Arial" charset="0"/>
            </a:endParaRPr>
          </a:p>
        </p:txBody>
      </p:sp>
      <p:sp>
        <p:nvSpPr>
          <p:cNvPr id="40972" name="Oval 13">
            <a:extLst>
              <a:ext uri="{FF2B5EF4-FFF2-40B4-BE49-F238E27FC236}">
                <a16:creationId xmlns:a16="http://schemas.microsoft.com/office/drawing/2014/main" id="{6F3103E4-3325-9A43-9368-EE19FB18FB26}"/>
              </a:ext>
            </a:extLst>
          </p:cNvPr>
          <p:cNvSpPr>
            <a:spLocks noChangeArrowheads="1"/>
          </p:cNvSpPr>
          <p:nvPr/>
        </p:nvSpPr>
        <p:spPr bwMode="auto">
          <a:xfrm>
            <a:off x="4821238" y="5268913"/>
            <a:ext cx="439737" cy="179387"/>
          </a:xfrm>
          <a:prstGeom prst="ellipse">
            <a:avLst/>
          </a:prstGeom>
          <a:solidFill>
            <a:srgbClr val="008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17961" dir="2700000" algn="ctr" rotWithShape="0">
                    <a:srgbClr val="004D00">
                      <a:alpha val="50000"/>
                    </a:srgbClr>
                  </a:outerShdw>
                </a:effectLst>
              </a14:hiddenEffects>
            </a:ext>
          </a:extLst>
        </p:spPr>
        <p:txBody>
          <a:bodyPr wrap="none" anchor="ctr"/>
          <a:lstStyle>
            <a:lvl1pPr eaLnBrk="0" hangingPunct="0">
              <a:defRPr>
                <a:solidFill>
                  <a:schemeClr val="tx1"/>
                </a:solidFill>
                <a:latin typeface="Arial" charset="0"/>
                <a:ea typeface="Arial"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defRPr/>
            </a:pPr>
            <a:r>
              <a:rPr lang="en-GB" altLang="en-US" sz="500">
                <a:latin typeface="Verdana" charset="0"/>
              </a:rPr>
              <a:t>Sink</a:t>
            </a:r>
          </a:p>
          <a:p>
            <a:pPr eaLnBrk="1" hangingPunct="1">
              <a:defRPr/>
            </a:pPr>
            <a:r>
              <a:rPr lang="en-GB" altLang="en-US" sz="500">
                <a:latin typeface="Verdana" charset="0"/>
              </a:rPr>
              <a:t>node</a:t>
            </a:r>
          </a:p>
        </p:txBody>
      </p:sp>
      <p:sp>
        <p:nvSpPr>
          <p:cNvPr id="40973" name="Rectangle 14">
            <a:extLst>
              <a:ext uri="{FF2B5EF4-FFF2-40B4-BE49-F238E27FC236}">
                <a16:creationId xmlns:a16="http://schemas.microsoft.com/office/drawing/2014/main" id="{83D060D8-465F-AE47-B6B4-7E8AA95BA772}"/>
              </a:ext>
            </a:extLst>
          </p:cNvPr>
          <p:cNvSpPr>
            <a:spLocks noChangeArrowheads="1"/>
          </p:cNvSpPr>
          <p:nvPr/>
        </p:nvSpPr>
        <p:spPr bwMode="auto">
          <a:xfrm>
            <a:off x="5614988" y="5295900"/>
            <a:ext cx="396875" cy="14287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17961" dir="2700000" algn="ctr" rotWithShape="0">
                    <a:srgbClr val="4D4D4D">
                      <a:alpha val="50000"/>
                    </a:srgbClr>
                  </a:outerShdw>
                </a:effectLst>
              </a14:hiddenEffects>
            </a:ext>
          </a:extLst>
        </p:spPr>
        <p:txBody>
          <a:bodyPr wrap="none" anchor="ctr"/>
          <a:lstStyle>
            <a:lvl1pPr eaLnBrk="0" hangingPunct="0">
              <a:defRPr>
                <a:solidFill>
                  <a:schemeClr val="tx1"/>
                </a:solidFill>
                <a:latin typeface="Arial" charset="0"/>
                <a:ea typeface="Arial"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defRPr/>
            </a:pPr>
            <a:r>
              <a:rPr lang="en-GB" altLang="en-US" sz="600">
                <a:latin typeface="Verdana" charset="0"/>
              </a:rPr>
              <a:t>Gateway</a:t>
            </a:r>
          </a:p>
        </p:txBody>
      </p:sp>
      <p:pic>
        <p:nvPicPr>
          <p:cNvPr id="69645" name="Picture 15" descr="http://openclipart.org/image/800px/svg_to_png/14729/gabe_anguiano_Cloud.png">
            <a:extLst>
              <a:ext uri="{FF2B5EF4-FFF2-40B4-BE49-F238E27FC236}">
                <a16:creationId xmlns:a16="http://schemas.microsoft.com/office/drawing/2014/main" id="{AA6C3F99-54C7-814C-9FA0-F0594406C47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53000" y="4435475"/>
            <a:ext cx="1058863" cy="658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646" name="Line 16">
            <a:extLst>
              <a:ext uri="{FF2B5EF4-FFF2-40B4-BE49-F238E27FC236}">
                <a16:creationId xmlns:a16="http://schemas.microsoft.com/office/drawing/2014/main" id="{7EAAE632-341A-F644-9D06-8EA431E3D9E3}"/>
              </a:ext>
            </a:extLst>
          </p:cNvPr>
          <p:cNvSpPr>
            <a:spLocks noChangeShapeType="1"/>
          </p:cNvSpPr>
          <p:nvPr/>
        </p:nvSpPr>
        <p:spPr bwMode="auto">
          <a:xfrm>
            <a:off x="5746750" y="5080000"/>
            <a:ext cx="87313" cy="144463"/>
          </a:xfrm>
          <a:prstGeom prst="line">
            <a:avLst/>
          </a:prstGeom>
          <a:noFill/>
          <a:ln w="9525">
            <a:solidFill>
              <a:schemeClr val="tx1"/>
            </a:solidFill>
            <a:round/>
            <a:headEnd type="triangle" w="med" len="med"/>
            <a:tailEnd type="triangle" w="med" len="med"/>
          </a:ln>
          <a:effectLst>
            <a:prstShdw prst="shdw17" dist="17961" dir="2700000">
              <a:srgbClr val="808080">
                <a:alpha val="50000"/>
              </a:srgbClr>
            </a:prstShdw>
          </a:effectLst>
          <a:extLst>
            <a:ext uri="{909E8E84-426E-40DD-AFC4-6F175D3DCCD1}">
              <a14:hiddenFill xmlns:a14="http://schemas.microsoft.com/office/drawing/2010/main">
                <a:noFill/>
              </a14:hiddenFill>
            </a:ext>
          </a:extLst>
        </p:spPr>
        <p:txBody>
          <a:bodyPr/>
          <a:lstStyle/>
          <a:p>
            <a:endParaRPr lang="en-US"/>
          </a:p>
        </p:txBody>
      </p:sp>
      <p:sp>
        <p:nvSpPr>
          <p:cNvPr id="40976" name="Line 17">
            <a:extLst>
              <a:ext uri="{FF2B5EF4-FFF2-40B4-BE49-F238E27FC236}">
                <a16:creationId xmlns:a16="http://schemas.microsoft.com/office/drawing/2014/main" id="{904C0687-F418-4446-B45C-47CFE3EAA3BB}"/>
              </a:ext>
            </a:extLst>
          </p:cNvPr>
          <p:cNvSpPr>
            <a:spLocks noChangeShapeType="1"/>
          </p:cNvSpPr>
          <p:nvPr/>
        </p:nvSpPr>
        <p:spPr bwMode="auto">
          <a:xfrm>
            <a:off x="4378325" y="5367338"/>
            <a:ext cx="398463" cy="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pPr eaLnBrk="1" hangingPunct="1">
              <a:defRPr/>
            </a:pPr>
            <a:endParaRPr lang="en-US">
              <a:latin typeface="Arial" charset="0"/>
              <a:ea typeface="Arial" charset="0"/>
              <a:cs typeface="Arial" charset="0"/>
            </a:endParaRPr>
          </a:p>
        </p:txBody>
      </p:sp>
      <p:sp>
        <p:nvSpPr>
          <p:cNvPr id="40977" name="Line 18">
            <a:extLst>
              <a:ext uri="{FF2B5EF4-FFF2-40B4-BE49-F238E27FC236}">
                <a16:creationId xmlns:a16="http://schemas.microsoft.com/office/drawing/2014/main" id="{1F80A56D-DDA2-024A-B58B-B41FA20F37B2}"/>
              </a:ext>
            </a:extLst>
          </p:cNvPr>
          <p:cNvSpPr>
            <a:spLocks noChangeShapeType="1"/>
          </p:cNvSpPr>
          <p:nvPr/>
        </p:nvSpPr>
        <p:spPr bwMode="auto">
          <a:xfrm>
            <a:off x="5283200" y="5367338"/>
            <a:ext cx="309563" cy="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pPr eaLnBrk="1" hangingPunct="1">
              <a:defRPr/>
            </a:pPr>
            <a:endParaRPr lang="en-US">
              <a:latin typeface="Arial" charset="0"/>
              <a:ea typeface="Arial" charset="0"/>
              <a:cs typeface="Arial" charset="0"/>
            </a:endParaRPr>
          </a:p>
        </p:txBody>
      </p:sp>
      <p:sp>
        <p:nvSpPr>
          <p:cNvPr id="40978" name="Line 19">
            <a:extLst>
              <a:ext uri="{FF2B5EF4-FFF2-40B4-BE49-F238E27FC236}">
                <a16:creationId xmlns:a16="http://schemas.microsoft.com/office/drawing/2014/main" id="{26076749-6CC1-CE41-B389-6B2AA3251899}"/>
              </a:ext>
            </a:extLst>
          </p:cNvPr>
          <p:cNvSpPr>
            <a:spLocks noChangeShapeType="1"/>
          </p:cNvSpPr>
          <p:nvPr/>
        </p:nvSpPr>
        <p:spPr bwMode="auto">
          <a:xfrm>
            <a:off x="3408363" y="5116513"/>
            <a:ext cx="661987" cy="21590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pPr eaLnBrk="1" hangingPunct="1">
              <a:defRPr/>
            </a:pPr>
            <a:endParaRPr lang="en-US">
              <a:latin typeface="Arial" charset="0"/>
              <a:ea typeface="Arial" charset="0"/>
              <a:cs typeface="Arial" charset="0"/>
            </a:endParaRPr>
          </a:p>
        </p:txBody>
      </p:sp>
      <p:sp>
        <p:nvSpPr>
          <p:cNvPr id="40979" name="Line 20">
            <a:extLst>
              <a:ext uri="{FF2B5EF4-FFF2-40B4-BE49-F238E27FC236}">
                <a16:creationId xmlns:a16="http://schemas.microsoft.com/office/drawing/2014/main" id="{D6F04A93-E5C2-3A4F-A677-9AC62690ECEA}"/>
              </a:ext>
            </a:extLst>
          </p:cNvPr>
          <p:cNvSpPr>
            <a:spLocks noChangeShapeType="1"/>
          </p:cNvSpPr>
          <p:nvPr/>
        </p:nvSpPr>
        <p:spPr bwMode="auto">
          <a:xfrm flipV="1">
            <a:off x="2657475" y="5116513"/>
            <a:ext cx="530225" cy="28575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pPr eaLnBrk="1" hangingPunct="1">
              <a:defRPr/>
            </a:pPr>
            <a:endParaRPr lang="en-US">
              <a:latin typeface="Arial" charset="0"/>
              <a:ea typeface="Arial" charset="0"/>
              <a:cs typeface="Arial" charset="0"/>
            </a:endParaRPr>
          </a:p>
        </p:txBody>
      </p:sp>
      <p:sp>
        <p:nvSpPr>
          <p:cNvPr id="40980" name="Line 21">
            <a:extLst>
              <a:ext uri="{FF2B5EF4-FFF2-40B4-BE49-F238E27FC236}">
                <a16:creationId xmlns:a16="http://schemas.microsoft.com/office/drawing/2014/main" id="{1D51752B-2F62-8140-88FA-DD171740078B}"/>
              </a:ext>
            </a:extLst>
          </p:cNvPr>
          <p:cNvSpPr>
            <a:spLocks noChangeShapeType="1"/>
          </p:cNvSpPr>
          <p:nvPr/>
        </p:nvSpPr>
        <p:spPr bwMode="auto">
          <a:xfrm flipH="1">
            <a:off x="3187700" y="5187950"/>
            <a:ext cx="88900" cy="322263"/>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pPr eaLnBrk="1" hangingPunct="1">
              <a:defRPr/>
            </a:pPr>
            <a:endParaRPr lang="en-US">
              <a:latin typeface="Arial" charset="0"/>
              <a:ea typeface="Arial" charset="0"/>
              <a:cs typeface="Arial" charset="0"/>
            </a:endParaRPr>
          </a:p>
        </p:txBody>
      </p:sp>
      <p:sp>
        <p:nvSpPr>
          <p:cNvPr id="40981" name="Line 22">
            <a:extLst>
              <a:ext uri="{FF2B5EF4-FFF2-40B4-BE49-F238E27FC236}">
                <a16:creationId xmlns:a16="http://schemas.microsoft.com/office/drawing/2014/main" id="{F9E5D2EF-0AFB-6346-A074-5D565E87EC37}"/>
              </a:ext>
            </a:extLst>
          </p:cNvPr>
          <p:cNvSpPr>
            <a:spLocks noChangeShapeType="1"/>
          </p:cNvSpPr>
          <p:nvPr/>
        </p:nvSpPr>
        <p:spPr bwMode="auto">
          <a:xfrm flipV="1">
            <a:off x="3363913" y="5402263"/>
            <a:ext cx="617537" cy="144462"/>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pPr eaLnBrk="1" hangingPunct="1">
              <a:defRPr/>
            </a:pPr>
            <a:endParaRPr lang="en-US">
              <a:latin typeface="Arial" charset="0"/>
              <a:ea typeface="Arial" charset="0"/>
              <a:cs typeface="Arial" charset="0"/>
            </a:endParaRPr>
          </a:p>
        </p:txBody>
      </p:sp>
      <p:sp>
        <p:nvSpPr>
          <p:cNvPr id="40982" name="Line 23">
            <a:extLst>
              <a:ext uri="{FF2B5EF4-FFF2-40B4-BE49-F238E27FC236}">
                <a16:creationId xmlns:a16="http://schemas.microsoft.com/office/drawing/2014/main" id="{F8E5E04C-3C35-0648-BB36-B42E05A2DBCE}"/>
              </a:ext>
            </a:extLst>
          </p:cNvPr>
          <p:cNvSpPr>
            <a:spLocks noChangeShapeType="1"/>
          </p:cNvSpPr>
          <p:nvPr/>
        </p:nvSpPr>
        <p:spPr bwMode="auto">
          <a:xfrm flipV="1">
            <a:off x="3055938" y="5654675"/>
            <a:ext cx="176212" cy="28575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pPr eaLnBrk="1" hangingPunct="1">
              <a:defRPr/>
            </a:pPr>
            <a:endParaRPr lang="en-US">
              <a:latin typeface="Arial" charset="0"/>
              <a:ea typeface="Arial" charset="0"/>
              <a:cs typeface="Arial" charset="0"/>
            </a:endParaRPr>
          </a:p>
        </p:txBody>
      </p:sp>
      <p:pic>
        <p:nvPicPr>
          <p:cNvPr id="69654" name="Picture 24" descr="#">
            <a:extLst>
              <a:ext uri="{FF2B5EF4-FFF2-40B4-BE49-F238E27FC236}">
                <a16:creationId xmlns:a16="http://schemas.microsoft.com/office/drawing/2014/main" id="{6536DA01-6E36-9D49-A5D1-2818744D581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29025" y="5834063"/>
            <a:ext cx="352425" cy="187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84" name="Line 25">
            <a:extLst>
              <a:ext uri="{FF2B5EF4-FFF2-40B4-BE49-F238E27FC236}">
                <a16:creationId xmlns:a16="http://schemas.microsoft.com/office/drawing/2014/main" id="{7B1E35ED-D570-F74F-9466-81C188FFABB0}"/>
              </a:ext>
            </a:extLst>
          </p:cNvPr>
          <p:cNvSpPr>
            <a:spLocks noChangeShapeType="1"/>
          </p:cNvSpPr>
          <p:nvPr/>
        </p:nvSpPr>
        <p:spPr bwMode="auto">
          <a:xfrm>
            <a:off x="3232150" y="6011863"/>
            <a:ext cx="441325" cy="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pPr eaLnBrk="1" hangingPunct="1">
              <a:defRPr/>
            </a:pPr>
            <a:endParaRPr lang="en-US">
              <a:latin typeface="Arial" charset="0"/>
              <a:ea typeface="Arial" charset="0"/>
              <a:cs typeface="Arial" charset="0"/>
            </a:endParaRPr>
          </a:p>
        </p:txBody>
      </p:sp>
      <p:sp>
        <p:nvSpPr>
          <p:cNvPr id="40985" name="Line 26">
            <a:extLst>
              <a:ext uri="{FF2B5EF4-FFF2-40B4-BE49-F238E27FC236}">
                <a16:creationId xmlns:a16="http://schemas.microsoft.com/office/drawing/2014/main" id="{52AB2A99-A0E9-BC4B-98C2-68CCF90F6087}"/>
              </a:ext>
            </a:extLst>
          </p:cNvPr>
          <p:cNvSpPr>
            <a:spLocks noChangeShapeType="1"/>
          </p:cNvSpPr>
          <p:nvPr/>
        </p:nvSpPr>
        <p:spPr bwMode="auto">
          <a:xfrm flipV="1">
            <a:off x="4025900" y="5438775"/>
            <a:ext cx="793750" cy="466725"/>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pPr eaLnBrk="1" hangingPunct="1">
              <a:defRPr/>
            </a:pPr>
            <a:endParaRPr lang="en-US">
              <a:latin typeface="Arial" charset="0"/>
              <a:ea typeface="Arial" charset="0"/>
              <a:cs typeface="Arial" charset="0"/>
            </a:endParaRPr>
          </a:p>
        </p:txBody>
      </p:sp>
      <p:sp>
        <p:nvSpPr>
          <p:cNvPr id="69657" name="Text Box 27">
            <a:extLst>
              <a:ext uri="{FF2B5EF4-FFF2-40B4-BE49-F238E27FC236}">
                <a16:creationId xmlns:a16="http://schemas.microsoft.com/office/drawing/2014/main" id="{A08B0F01-8BF6-9B49-986A-5564205E2347}"/>
              </a:ext>
            </a:extLst>
          </p:cNvPr>
          <p:cNvSpPr txBox="1">
            <a:spLocks noChangeArrowheads="1"/>
          </p:cNvSpPr>
          <p:nvPr/>
        </p:nvSpPr>
        <p:spPr bwMode="auto">
          <a:xfrm>
            <a:off x="5100638" y="4725988"/>
            <a:ext cx="782637" cy="304800"/>
          </a:xfrm>
          <a:prstGeom prst="rect">
            <a:avLst/>
          </a:prstGeom>
          <a:noFill/>
          <a:ln>
            <a:noFill/>
          </a:ln>
          <a:effectLst>
            <a:prstShdw prst="shdw17" dist="17961" dir="2700000">
              <a:srgbClr val="999999">
                <a:alpha val="50000"/>
              </a:srgb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spcBef>
                <a:spcPct val="20000"/>
              </a:spcBef>
              <a:buFont typeface="Verdana" panose="020B0604030504040204" pitchFamily="34" charset="0"/>
              <a:buChar char="−"/>
              <a:defRPr sz="2400">
                <a:solidFill>
                  <a:schemeClr val="tx1"/>
                </a:solidFill>
                <a:latin typeface="Verdana" panose="020B0604030504040204" pitchFamily="34" charset="0"/>
                <a:cs typeface="Arial" panose="020B0604020202020204" pitchFamily="34" charset="0"/>
              </a:defRPr>
            </a:lvl1pPr>
            <a:lvl2pPr marL="742950" indent="-285750">
              <a:spcBef>
                <a:spcPct val="20000"/>
              </a:spcBef>
              <a:buFont typeface="Verdana" panose="020B0604030504040204" pitchFamily="34" charset="0"/>
              <a:buChar char="−"/>
              <a:defRPr sz="2000">
                <a:solidFill>
                  <a:schemeClr val="tx1"/>
                </a:solidFill>
                <a:latin typeface="Verdana" panose="020B0604030504040204" pitchFamily="34" charset="0"/>
                <a:cs typeface="Arial" panose="020B0604020202020204" pitchFamily="34" charset="0"/>
              </a:defRPr>
            </a:lvl2pPr>
            <a:lvl3pPr marL="1143000" indent="-228600">
              <a:spcBef>
                <a:spcPct val="20000"/>
              </a:spcBef>
              <a:buFont typeface="Verdana" panose="020B0604030504040204" pitchFamily="34" charset="0"/>
              <a:buChar char="−"/>
              <a:defRPr>
                <a:solidFill>
                  <a:schemeClr val="tx1"/>
                </a:solidFill>
                <a:latin typeface="Verdana" panose="020B0604030504040204" pitchFamily="34" charset="0"/>
                <a:cs typeface="Arial" panose="020B0604020202020204" pitchFamily="34" charset="0"/>
              </a:defRPr>
            </a:lvl3pPr>
            <a:lvl4pPr marL="1600200" indent="-228600">
              <a:spcBef>
                <a:spcPct val="20000"/>
              </a:spcBef>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4pPr>
            <a:lvl5pPr marL="2057400" indent="-228600">
              <a:spcBef>
                <a:spcPct val="20000"/>
              </a:spcBef>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20000"/>
              </a:spcBef>
              <a:spcAft>
                <a:spcPct val="0"/>
              </a:spcAft>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20000"/>
              </a:spcBef>
              <a:spcAft>
                <a:spcPct val="0"/>
              </a:spcAft>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20000"/>
              </a:spcBef>
              <a:spcAft>
                <a:spcPct val="0"/>
              </a:spcAft>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20000"/>
              </a:spcBef>
              <a:spcAft>
                <a:spcPct val="0"/>
              </a:spcAft>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9pPr>
          </a:lstStyle>
          <a:p>
            <a:pPr eaLnBrk="1" hangingPunct="1">
              <a:spcBef>
                <a:spcPct val="0"/>
              </a:spcBef>
              <a:buFontTx/>
              <a:buNone/>
            </a:pPr>
            <a:r>
              <a:rPr lang="en-GB" altLang="en-US" sz="700"/>
              <a:t>Core network</a:t>
            </a:r>
          </a:p>
          <a:p>
            <a:pPr eaLnBrk="1" hangingPunct="1">
              <a:spcBef>
                <a:spcPct val="0"/>
              </a:spcBef>
              <a:buFontTx/>
              <a:buNone/>
            </a:pPr>
            <a:r>
              <a:rPr lang="en-GB" altLang="en-US" sz="700"/>
              <a:t>e.g. Internet</a:t>
            </a:r>
          </a:p>
        </p:txBody>
      </p:sp>
      <p:sp>
        <p:nvSpPr>
          <p:cNvPr id="40987" name="Line 28">
            <a:extLst>
              <a:ext uri="{FF2B5EF4-FFF2-40B4-BE49-F238E27FC236}">
                <a16:creationId xmlns:a16="http://schemas.microsoft.com/office/drawing/2014/main" id="{7FB5DC59-4453-3F42-8789-B82CC8D30702}"/>
              </a:ext>
            </a:extLst>
          </p:cNvPr>
          <p:cNvSpPr>
            <a:spLocks noChangeShapeType="1"/>
          </p:cNvSpPr>
          <p:nvPr/>
        </p:nvSpPr>
        <p:spPr bwMode="auto">
          <a:xfrm flipV="1">
            <a:off x="6054725" y="4614863"/>
            <a:ext cx="354013" cy="10795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pPr eaLnBrk="1" hangingPunct="1">
              <a:defRPr/>
            </a:pPr>
            <a:endParaRPr lang="en-US">
              <a:latin typeface="Arial" charset="0"/>
              <a:ea typeface="Arial" charset="0"/>
              <a:cs typeface="Arial" charset="0"/>
            </a:endParaRPr>
          </a:p>
        </p:txBody>
      </p:sp>
      <p:pic>
        <p:nvPicPr>
          <p:cNvPr id="69659" name="Picture 30" descr="#">
            <a:extLst>
              <a:ext uri="{FF2B5EF4-FFF2-40B4-BE49-F238E27FC236}">
                <a16:creationId xmlns:a16="http://schemas.microsoft.com/office/drawing/2014/main" id="{C59EF9C8-AD11-4B47-9178-1122B00772D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38913" y="4333875"/>
            <a:ext cx="393700" cy="319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660" name="Text Box 31">
            <a:extLst>
              <a:ext uri="{FF2B5EF4-FFF2-40B4-BE49-F238E27FC236}">
                <a16:creationId xmlns:a16="http://schemas.microsoft.com/office/drawing/2014/main" id="{45EFED48-4A2F-DD46-8625-C2B6A12120EC}"/>
              </a:ext>
            </a:extLst>
          </p:cNvPr>
          <p:cNvSpPr txBox="1">
            <a:spLocks noChangeArrowheads="1"/>
          </p:cNvSpPr>
          <p:nvPr/>
        </p:nvSpPr>
        <p:spPr bwMode="auto">
          <a:xfrm>
            <a:off x="6499225" y="4784725"/>
            <a:ext cx="704850" cy="228600"/>
          </a:xfrm>
          <a:prstGeom prst="rect">
            <a:avLst/>
          </a:prstGeom>
          <a:noFill/>
          <a:ln>
            <a:noFill/>
          </a:ln>
          <a:effectLst>
            <a:prstShdw prst="shdw17" dist="17961" dir="2700000">
              <a:srgbClr val="999999">
                <a:alpha val="50000"/>
              </a:srgb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spcBef>
                <a:spcPct val="20000"/>
              </a:spcBef>
              <a:buFont typeface="Verdana" panose="020B0604030504040204" pitchFamily="34" charset="0"/>
              <a:buChar char="−"/>
              <a:defRPr sz="2400">
                <a:solidFill>
                  <a:schemeClr val="tx1"/>
                </a:solidFill>
                <a:latin typeface="Verdana" panose="020B0604030504040204" pitchFamily="34" charset="0"/>
                <a:cs typeface="Arial" panose="020B0604020202020204" pitchFamily="34" charset="0"/>
              </a:defRPr>
            </a:lvl1pPr>
            <a:lvl2pPr marL="742950" indent="-285750">
              <a:spcBef>
                <a:spcPct val="20000"/>
              </a:spcBef>
              <a:buFont typeface="Verdana" panose="020B0604030504040204" pitchFamily="34" charset="0"/>
              <a:buChar char="−"/>
              <a:defRPr sz="2000">
                <a:solidFill>
                  <a:schemeClr val="tx1"/>
                </a:solidFill>
                <a:latin typeface="Verdana" panose="020B0604030504040204" pitchFamily="34" charset="0"/>
                <a:cs typeface="Arial" panose="020B0604020202020204" pitchFamily="34" charset="0"/>
              </a:defRPr>
            </a:lvl2pPr>
            <a:lvl3pPr marL="1143000" indent="-228600">
              <a:spcBef>
                <a:spcPct val="20000"/>
              </a:spcBef>
              <a:buFont typeface="Verdana" panose="020B0604030504040204" pitchFamily="34" charset="0"/>
              <a:buChar char="−"/>
              <a:defRPr>
                <a:solidFill>
                  <a:schemeClr val="tx1"/>
                </a:solidFill>
                <a:latin typeface="Verdana" panose="020B0604030504040204" pitchFamily="34" charset="0"/>
                <a:cs typeface="Arial" panose="020B0604020202020204" pitchFamily="34" charset="0"/>
              </a:defRPr>
            </a:lvl3pPr>
            <a:lvl4pPr marL="1600200" indent="-228600">
              <a:spcBef>
                <a:spcPct val="20000"/>
              </a:spcBef>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4pPr>
            <a:lvl5pPr marL="2057400" indent="-228600">
              <a:spcBef>
                <a:spcPct val="20000"/>
              </a:spcBef>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20000"/>
              </a:spcBef>
              <a:spcAft>
                <a:spcPct val="0"/>
              </a:spcAft>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20000"/>
              </a:spcBef>
              <a:spcAft>
                <a:spcPct val="0"/>
              </a:spcAft>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20000"/>
              </a:spcBef>
              <a:spcAft>
                <a:spcPct val="0"/>
              </a:spcAft>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20000"/>
              </a:spcBef>
              <a:spcAft>
                <a:spcPct val="0"/>
              </a:spcAft>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9pPr>
          </a:lstStyle>
          <a:p>
            <a:pPr eaLnBrk="1" hangingPunct="1">
              <a:spcBef>
                <a:spcPct val="0"/>
              </a:spcBef>
              <a:buFontTx/>
              <a:buNone/>
            </a:pPr>
            <a:r>
              <a:rPr lang="en-GB" altLang="en-US" sz="900"/>
              <a:t>End-user</a:t>
            </a:r>
          </a:p>
        </p:txBody>
      </p:sp>
      <p:pic>
        <p:nvPicPr>
          <p:cNvPr id="69661" name="Picture 32" descr="#">
            <a:extLst>
              <a:ext uri="{FF2B5EF4-FFF2-40B4-BE49-F238E27FC236}">
                <a16:creationId xmlns:a16="http://schemas.microsoft.com/office/drawing/2014/main" id="{03B66969-01F3-F944-B00C-AA001C5E004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57375" y="4868863"/>
            <a:ext cx="263525" cy="36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662" name="Picture 33" descr="Internet Scheme by daccap - A simplified scheme of the Internet. Icons from the High Contrast Theme.">
            <a:extLst>
              <a:ext uri="{FF2B5EF4-FFF2-40B4-BE49-F238E27FC236}">
                <a16:creationId xmlns:a16="http://schemas.microsoft.com/office/drawing/2014/main" id="{6A407DE7-FDF2-F448-BBD1-0F0CAA09743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92350" y="1484313"/>
            <a:ext cx="2381250"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1202" name="Picture 34" descr="#">
            <a:extLst>
              <a:ext uri="{FF2B5EF4-FFF2-40B4-BE49-F238E27FC236}">
                <a16:creationId xmlns:a16="http://schemas.microsoft.com/office/drawing/2014/main" id="{1AC7BF44-A527-B04F-A7AF-2525F35F4A7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931988" y="1771650"/>
            <a:ext cx="501650" cy="13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93" name="Line 35">
            <a:extLst>
              <a:ext uri="{FF2B5EF4-FFF2-40B4-BE49-F238E27FC236}">
                <a16:creationId xmlns:a16="http://schemas.microsoft.com/office/drawing/2014/main" id="{5A645AED-E815-CF4F-A237-D1203BD63652}"/>
              </a:ext>
            </a:extLst>
          </p:cNvPr>
          <p:cNvSpPr>
            <a:spLocks noChangeShapeType="1"/>
          </p:cNvSpPr>
          <p:nvPr/>
        </p:nvSpPr>
        <p:spPr bwMode="auto">
          <a:xfrm>
            <a:off x="2940050" y="2060575"/>
            <a:ext cx="144463" cy="287338"/>
          </a:xfrm>
          <a:prstGeom prst="line">
            <a:avLst/>
          </a:prstGeom>
          <a:noFill/>
          <a:ln w="127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17961" dir="2700000" algn="ctr" rotWithShape="0">
                    <a:srgbClr val="990000">
                      <a:alpha val="50000"/>
                    </a:srgbClr>
                  </a:outerShdw>
                </a:effectLst>
              </a14:hiddenEffects>
            </a:ext>
          </a:extLst>
        </p:spPr>
        <p:txBody>
          <a:bodyPr/>
          <a:lstStyle/>
          <a:p>
            <a:pPr eaLnBrk="1" hangingPunct="1">
              <a:defRPr/>
            </a:pPr>
            <a:endParaRPr lang="en-US">
              <a:latin typeface="Arial" charset="0"/>
              <a:ea typeface="Arial" charset="0"/>
              <a:cs typeface="Arial" charset="0"/>
            </a:endParaRPr>
          </a:p>
        </p:txBody>
      </p:sp>
      <p:sp>
        <p:nvSpPr>
          <p:cNvPr id="40994" name="Line 36">
            <a:extLst>
              <a:ext uri="{FF2B5EF4-FFF2-40B4-BE49-F238E27FC236}">
                <a16:creationId xmlns:a16="http://schemas.microsoft.com/office/drawing/2014/main" id="{A78289F3-C619-0A45-9CEC-951397C9379F}"/>
              </a:ext>
            </a:extLst>
          </p:cNvPr>
          <p:cNvSpPr>
            <a:spLocks noChangeShapeType="1"/>
          </p:cNvSpPr>
          <p:nvPr/>
        </p:nvSpPr>
        <p:spPr bwMode="auto">
          <a:xfrm>
            <a:off x="3155950" y="2492375"/>
            <a:ext cx="215900" cy="71438"/>
          </a:xfrm>
          <a:prstGeom prst="line">
            <a:avLst/>
          </a:prstGeom>
          <a:noFill/>
          <a:ln w="127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17961" dir="2700000" algn="ctr" rotWithShape="0">
                    <a:srgbClr val="990000">
                      <a:alpha val="50000"/>
                    </a:srgbClr>
                  </a:outerShdw>
                </a:effectLst>
              </a14:hiddenEffects>
            </a:ext>
          </a:extLst>
        </p:spPr>
        <p:txBody>
          <a:bodyPr/>
          <a:lstStyle/>
          <a:p>
            <a:pPr eaLnBrk="1" hangingPunct="1">
              <a:defRPr/>
            </a:pPr>
            <a:endParaRPr lang="en-US">
              <a:latin typeface="Arial" charset="0"/>
              <a:ea typeface="Arial" charset="0"/>
              <a:cs typeface="Arial" charset="0"/>
            </a:endParaRPr>
          </a:p>
        </p:txBody>
      </p:sp>
      <p:sp>
        <p:nvSpPr>
          <p:cNvPr id="40995" name="Line 37">
            <a:extLst>
              <a:ext uri="{FF2B5EF4-FFF2-40B4-BE49-F238E27FC236}">
                <a16:creationId xmlns:a16="http://schemas.microsoft.com/office/drawing/2014/main" id="{2DD0C634-533E-B94D-975E-D25532017CAA}"/>
              </a:ext>
            </a:extLst>
          </p:cNvPr>
          <p:cNvSpPr>
            <a:spLocks noChangeShapeType="1"/>
          </p:cNvSpPr>
          <p:nvPr/>
        </p:nvSpPr>
        <p:spPr bwMode="auto">
          <a:xfrm flipV="1">
            <a:off x="3660775" y="2420938"/>
            <a:ext cx="215900" cy="142875"/>
          </a:xfrm>
          <a:prstGeom prst="line">
            <a:avLst/>
          </a:prstGeom>
          <a:noFill/>
          <a:ln w="127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17961" dir="2700000" algn="ctr" rotWithShape="0">
                    <a:srgbClr val="990000">
                      <a:alpha val="50000"/>
                    </a:srgbClr>
                  </a:outerShdw>
                </a:effectLst>
              </a14:hiddenEffects>
            </a:ext>
          </a:extLst>
        </p:spPr>
        <p:txBody>
          <a:bodyPr/>
          <a:lstStyle/>
          <a:p>
            <a:pPr eaLnBrk="1" hangingPunct="1">
              <a:defRPr/>
            </a:pPr>
            <a:endParaRPr lang="en-US">
              <a:latin typeface="Arial" charset="0"/>
              <a:ea typeface="Arial" charset="0"/>
              <a:cs typeface="Arial" charset="0"/>
            </a:endParaRPr>
          </a:p>
        </p:txBody>
      </p:sp>
      <p:sp>
        <p:nvSpPr>
          <p:cNvPr id="40996" name="Line 38">
            <a:extLst>
              <a:ext uri="{FF2B5EF4-FFF2-40B4-BE49-F238E27FC236}">
                <a16:creationId xmlns:a16="http://schemas.microsoft.com/office/drawing/2014/main" id="{6951CCC6-A30B-724D-9DD9-B5A0CD104AC8}"/>
              </a:ext>
            </a:extLst>
          </p:cNvPr>
          <p:cNvSpPr>
            <a:spLocks noChangeShapeType="1"/>
          </p:cNvSpPr>
          <p:nvPr/>
        </p:nvSpPr>
        <p:spPr bwMode="auto">
          <a:xfrm flipV="1">
            <a:off x="3948113" y="2060575"/>
            <a:ext cx="144462" cy="287338"/>
          </a:xfrm>
          <a:prstGeom prst="line">
            <a:avLst/>
          </a:prstGeom>
          <a:noFill/>
          <a:ln w="127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17961" dir="2700000" algn="ctr" rotWithShape="0">
                    <a:srgbClr val="990000">
                      <a:alpha val="50000"/>
                    </a:srgbClr>
                  </a:outerShdw>
                </a:effectLst>
              </a14:hiddenEffects>
            </a:ext>
          </a:extLst>
        </p:spPr>
        <p:txBody>
          <a:bodyPr/>
          <a:lstStyle/>
          <a:p>
            <a:pPr eaLnBrk="1" hangingPunct="1">
              <a:defRPr/>
            </a:pPr>
            <a:endParaRPr lang="en-US">
              <a:latin typeface="Arial" charset="0"/>
              <a:ea typeface="Arial" charset="0"/>
              <a:cs typeface="Arial" charset="0"/>
            </a:endParaRPr>
          </a:p>
        </p:txBody>
      </p:sp>
      <p:sp>
        <p:nvSpPr>
          <p:cNvPr id="69668" name="Rectangle 39">
            <a:extLst>
              <a:ext uri="{FF2B5EF4-FFF2-40B4-BE49-F238E27FC236}">
                <a16:creationId xmlns:a16="http://schemas.microsoft.com/office/drawing/2014/main" id="{11CB1852-2E2C-4B4A-8185-377CA94108E9}"/>
              </a:ext>
            </a:extLst>
          </p:cNvPr>
          <p:cNvSpPr>
            <a:spLocks noChangeArrowheads="1"/>
          </p:cNvSpPr>
          <p:nvPr/>
        </p:nvSpPr>
        <p:spPr bwMode="auto">
          <a:xfrm>
            <a:off x="1931988" y="1484313"/>
            <a:ext cx="450850" cy="244475"/>
          </a:xfrm>
          <a:prstGeom prst="rect">
            <a:avLst/>
          </a:prstGeom>
          <a:noFill/>
          <a:ln>
            <a:noFill/>
          </a:ln>
          <a:effectLst>
            <a:prstShdw prst="shdw17" dist="17961" dir="2700000">
              <a:srgbClr val="999999">
                <a:alpha val="50000"/>
              </a:srgb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spcBef>
                <a:spcPct val="20000"/>
              </a:spcBef>
              <a:buFont typeface="Verdana" panose="020B0604030504040204" pitchFamily="34" charset="0"/>
              <a:buChar char="−"/>
              <a:defRPr sz="2400">
                <a:solidFill>
                  <a:schemeClr val="tx1"/>
                </a:solidFill>
                <a:latin typeface="Verdana" panose="020B0604030504040204" pitchFamily="34" charset="0"/>
                <a:cs typeface="Arial" panose="020B0604020202020204" pitchFamily="34" charset="0"/>
              </a:defRPr>
            </a:lvl1pPr>
            <a:lvl2pPr marL="742950" indent="-285750">
              <a:spcBef>
                <a:spcPct val="20000"/>
              </a:spcBef>
              <a:buFont typeface="Verdana" panose="020B0604030504040204" pitchFamily="34" charset="0"/>
              <a:buChar char="−"/>
              <a:defRPr sz="2000">
                <a:solidFill>
                  <a:schemeClr val="tx1"/>
                </a:solidFill>
                <a:latin typeface="Verdana" panose="020B0604030504040204" pitchFamily="34" charset="0"/>
                <a:cs typeface="Arial" panose="020B0604020202020204" pitchFamily="34" charset="0"/>
              </a:defRPr>
            </a:lvl2pPr>
            <a:lvl3pPr marL="1143000" indent="-228600">
              <a:spcBef>
                <a:spcPct val="20000"/>
              </a:spcBef>
              <a:buFont typeface="Verdana" panose="020B0604030504040204" pitchFamily="34" charset="0"/>
              <a:buChar char="−"/>
              <a:defRPr>
                <a:solidFill>
                  <a:schemeClr val="tx1"/>
                </a:solidFill>
                <a:latin typeface="Verdana" panose="020B0604030504040204" pitchFamily="34" charset="0"/>
                <a:cs typeface="Arial" panose="020B0604020202020204" pitchFamily="34" charset="0"/>
              </a:defRPr>
            </a:lvl3pPr>
            <a:lvl4pPr marL="1600200" indent="-228600">
              <a:spcBef>
                <a:spcPct val="20000"/>
              </a:spcBef>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4pPr>
            <a:lvl5pPr marL="2057400" indent="-228600">
              <a:spcBef>
                <a:spcPct val="20000"/>
              </a:spcBef>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20000"/>
              </a:spcBef>
              <a:spcAft>
                <a:spcPct val="0"/>
              </a:spcAft>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20000"/>
              </a:spcBef>
              <a:spcAft>
                <a:spcPct val="0"/>
              </a:spcAft>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20000"/>
              </a:spcBef>
              <a:spcAft>
                <a:spcPct val="0"/>
              </a:spcAft>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20000"/>
              </a:spcBef>
              <a:spcAft>
                <a:spcPct val="0"/>
              </a:spcAft>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9pPr>
          </a:lstStyle>
          <a:p>
            <a:pPr eaLnBrk="1" hangingPunct="1">
              <a:spcBef>
                <a:spcPct val="0"/>
              </a:spcBef>
              <a:buFontTx/>
              <a:buNone/>
            </a:pPr>
            <a:r>
              <a:rPr lang="en-GB" altLang="en-US" sz="1000">
                <a:latin typeface="Arial" panose="020B0604020202020204" pitchFamily="34" charset="0"/>
              </a:rPr>
              <a:t>Data</a:t>
            </a:r>
          </a:p>
        </p:txBody>
      </p:sp>
      <p:sp>
        <p:nvSpPr>
          <p:cNvPr id="69669" name="Rectangle 40">
            <a:extLst>
              <a:ext uri="{FF2B5EF4-FFF2-40B4-BE49-F238E27FC236}">
                <a16:creationId xmlns:a16="http://schemas.microsoft.com/office/drawing/2014/main" id="{B96E3762-B9EE-9B4C-8F3D-75856851D4BB}"/>
              </a:ext>
            </a:extLst>
          </p:cNvPr>
          <p:cNvSpPr>
            <a:spLocks noChangeArrowheads="1"/>
          </p:cNvSpPr>
          <p:nvPr/>
        </p:nvSpPr>
        <p:spPr bwMode="auto">
          <a:xfrm>
            <a:off x="1862138" y="1987550"/>
            <a:ext cx="590550" cy="244475"/>
          </a:xfrm>
          <a:prstGeom prst="rect">
            <a:avLst/>
          </a:prstGeom>
          <a:noFill/>
          <a:ln>
            <a:noFill/>
          </a:ln>
          <a:effectLst>
            <a:prstShdw prst="shdw17" dist="17961" dir="2700000">
              <a:srgbClr val="999999">
                <a:alpha val="50000"/>
              </a:srgb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spcBef>
                <a:spcPct val="20000"/>
              </a:spcBef>
              <a:buFont typeface="Verdana" panose="020B0604030504040204" pitchFamily="34" charset="0"/>
              <a:buChar char="−"/>
              <a:defRPr sz="2400">
                <a:solidFill>
                  <a:schemeClr val="tx1"/>
                </a:solidFill>
                <a:latin typeface="Verdana" panose="020B0604030504040204" pitchFamily="34" charset="0"/>
                <a:cs typeface="Arial" panose="020B0604020202020204" pitchFamily="34" charset="0"/>
              </a:defRPr>
            </a:lvl1pPr>
            <a:lvl2pPr marL="742950" indent="-285750">
              <a:spcBef>
                <a:spcPct val="20000"/>
              </a:spcBef>
              <a:buFont typeface="Verdana" panose="020B0604030504040204" pitchFamily="34" charset="0"/>
              <a:buChar char="−"/>
              <a:defRPr sz="2000">
                <a:solidFill>
                  <a:schemeClr val="tx1"/>
                </a:solidFill>
                <a:latin typeface="Verdana" panose="020B0604030504040204" pitchFamily="34" charset="0"/>
                <a:cs typeface="Arial" panose="020B0604020202020204" pitchFamily="34" charset="0"/>
              </a:defRPr>
            </a:lvl2pPr>
            <a:lvl3pPr marL="1143000" indent="-228600">
              <a:spcBef>
                <a:spcPct val="20000"/>
              </a:spcBef>
              <a:buFont typeface="Verdana" panose="020B0604030504040204" pitchFamily="34" charset="0"/>
              <a:buChar char="−"/>
              <a:defRPr>
                <a:solidFill>
                  <a:schemeClr val="tx1"/>
                </a:solidFill>
                <a:latin typeface="Verdana" panose="020B0604030504040204" pitchFamily="34" charset="0"/>
                <a:cs typeface="Arial" panose="020B0604020202020204" pitchFamily="34" charset="0"/>
              </a:defRPr>
            </a:lvl3pPr>
            <a:lvl4pPr marL="1600200" indent="-228600">
              <a:spcBef>
                <a:spcPct val="20000"/>
              </a:spcBef>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4pPr>
            <a:lvl5pPr marL="2057400" indent="-228600">
              <a:spcBef>
                <a:spcPct val="20000"/>
              </a:spcBef>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20000"/>
              </a:spcBef>
              <a:spcAft>
                <a:spcPct val="0"/>
              </a:spcAft>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20000"/>
              </a:spcBef>
              <a:spcAft>
                <a:spcPct val="0"/>
              </a:spcAft>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20000"/>
              </a:spcBef>
              <a:spcAft>
                <a:spcPct val="0"/>
              </a:spcAft>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20000"/>
              </a:spcBef>
              <a:spcAft>
                <a:spcPct val="0"/>
              </a:spcAft>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9pPr>
          </a:lstStyle>
          <a:p>
            <a:pPr eaLnBrk="1" hangingPunct="1">
              <a:spcBef>
                <a:spcPct val="0"/>
              </a:spcBef>
              <a:buFontTx/>
              <a:buNone/>
            </a:pPr>
            <a:r>
              <a:rPr lang="en-GB" altLang="en-US" sz="1000">
                <a:latin typeface="Arial" panose="020B0604020202020204" pitchFamily="34" charset="0"/>
              </a:rPr>
              <a:t>Sender</a:t>
            </a:r>
          </a:p>
        </p:txBody>
      </p:sp>
      <p:pic>
        <p:nvPicPr>
          <p:cNvPr id="69670" name="Picture 41" descr="#">
            <a:extLst>
              <a:ext uri="{FF2B5EF4-FFF2-40B4-BE49-F238E27FC236}">
                <a16:creationId xmlns:a16="http://schemas.microsoft.com/office/drawing/2014/main" id="{806439E5-C190-614D-A209-5368A6EE596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389438" y="1843088"/>
            <a:ext cx="501650" cy="13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671" name="Rectangle 42">
            <a:extLst>
              <a:ext uri="{FF2B5EF4-FFF2-40B4-BE49-F238E27FC236}">
                <a16:creationId xmlns:a16="http://schemas.microsoft.com/office/drawing/2014/main" id="{40933CB9-BDD1-3D40-BDC6-0CFE1CBB9259}"/>
              </a:ext>
            </a:extLst>
          </p:cNvPr>
          <p:cNvSpPr>
            <a:spLocks noChangeArrowheads="1"/>
          </p:cNvSpPr>
          <p:nvPr/>
        </p:nvSpPr>
        <p:spPr bwMode="auto">
          <a:xfrm>
            <a:off x="4651375" y="1555750"/>
            <a:ext cx="450850" cy="244475"/>
          </a:xfrm>
          <a:prstGeom prst="rect">
            <a:avLst/>
          </a:prstGeom>
          <a:noFill/>
          <a:ln>
            <a:noFill/>
          </a:ln>
          <a:effectLst>
            <a:prstShdw prst="shdw17" dist="17961" dir="2700000">
              <a:srgbClr val="999999">
                <a:alpha val="50000"/>
              </a:srgb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spcBef>
                <a:spcPct val="20000"/>
              </a:spcBef>
              <a:buFont typeface="Verdana" panose="020B0604030504040204" pitchFamily="34" charset="0"/>
              <a:buChar char="−"/>
              <a:defRPr sz="2400">
                <a:solidFill>
                  <a:schemeClr val="tx1"/>
                </a:solidFill>
                <a:latin typeface="Verdana" panose="020B0604030504040204" pitchFamily="34" charset="0"/>
                <a:cs typeface="Arial" panose="020B0604020202020204" pitchFamily="34" charset="0"/>
              </a:defRPr>
            </a:lvl1pPr>
            <a:lvl2pPr marL="742950" indent="-285750">
              <a:spcBef>
                <a:spcPct val="20000"/>
              </a:spcBef>
              <a:buFont typeface="Verdana" panose="020B0604030504040204" pitchFamily="34" charset="0"/>
              <a:buChar char="−"/>
              <a:defRPr sz="2000">
                <a:solidFill>
                  <a:schemeClr val="tx1"/>
                </a:solidFill>
                <a:latin typeface="Verdana" panose="020B0604030504040204" pitchFamily="34" charset="0"/>
                <a:cs typeface="Arial" panose="020B0604020202020204" pitchFamily="34" charset="0"/>
              </a:defRPr>
            </a:lvl2pPr>
            <a:lvl3pPr marL="1143000" indent="-228600">
              <a:spcBef>
                <a:spcPct val="20000"/>
              </a:spcBef>
              <a:buFont typeface="Verdana" panose="020B0604030504040204" pitchFamily="34" charset="0"/>
              <a:buChar char="−"/>
              <a:defRPr>
                <a:solidFill>
                  <a:schemeClr val="tx1"/>
                </a:solidFill>
                <a:latin typeface="Verdana" panose="020B0604030504040204" pitchFamily="34" charset="0"/>
                <a:cs typeface="Arial" panose="020B0604020202020204" pitchFamily="34" charset="0"/>
              </a:defRPr>
            </a:lvl3pPr>
            <a:lvl4pPr marL="1600200" indent="-228600">
              <a:spcBef>
                <a:spcPct val="20000"/>
              </a:spcBef>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4pPr>
            <a:lvl5pPr marL="2057400" indent="-228600">
              <a:spcBef>
                <a:spcPct val="20000"/>
              </a:spcBef>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20000"/>
              </a:spcBef>
              <a:spcAft>
                <a:spcPct val="0"/>
              </a:spcAft>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20000"/>
              </a:spcBef>
              <a:spcAft>
                <a:spcPct val="0"/>
              </a:spcAft>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20000"/>
              </a:spcBef>
              <a:spcAft>
                <a:spcPct val="0"/>
              </a:spcAft>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20000"/>
              </a:spcBef>
              <a:spcAft>
                <a:spcPct val="0"/>
              </a:spcAft>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9pPr>
          </a:lstStyle>
          <a:p>
            <a:pPr eaLnBrk="1" hangingPunct="1">
              <a:spcBef>
                <a:spcPct val="0"/>
              </a:spcBef>
              <a:buFontTx/>
              <a:buNone/>
            </a:pPr>
            <a:r>
              <a:rPr lang="en-GB" altLang="en-US" sz="1000">
                <a:latin typeface="Arial" panose="020B0604020202020204" pitchFamily="34" charset="0"/>
              </a:rPr>
              <a:t>Data</a:t>
            </a:r>
          </a:p>
        </p:txBody>
      </p:sp>
      <p:sp>
        <p:nvSpPr>
          <p:cNvPr id="69672" name="Rectangle 43">
            <a:extLst>
              <a:ext uri="{FF2B5EF4-FFF2-40B4-BE49-F238E27FC236}">
                <a16:creationId xmlns:a16="http://schemas.microsoft.com/office/drawing/2014/main" id="{E69A28F5-6BE8-914F-BF9D-9EEDEBA15E7B}"/>
              </a:ext>
            </a:extLst>
          </p:cNvPr>
          <p:cNvSpPr>
            <a:spLocks noChangeArrowheads="1"/>
          </p:cNvSpPr>
          <p:nvPr/>
        </p:nvSpPr>
        <p:spPr bwMode="auto">
          <a:xfrm>
            <a:off x="4535488" y="2058988"/>
            <a:ext cx="684212" cy="244475"/>
          </a:xfrm>
          <a:prstGeom prst="rect">
            <a:avLst/>
          </a:prstGeom>
          <a:noFill/>
          <a:ln>
            <a:noFill/>
          </a:ln>
          <a:effectLst>
            <a:prstShdw prst="shdw17" dist="17961" dir="2700000">
              <a:srgbClr val="999999">
                <a:alpha val="50000"/>
              </a:srgb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spcBef>
                <a:spcPct val="20000"/>
              </a:spcBef>
              <a:buFont typeface="Verdana" panose="020B0604030504040204" pitchFamily="34" charset="0"/>
              <a:buChar char="−"/>
              <a:defRPr sz="2400">
                <a:solidFill>
                  <a:schemeClr val="tx1"/>
                </a:solidFill>
                <a:latin typeface="Verdana" panose="020B0604030504040204" pitchFamily="34" charset="0"/>
                <a:cs typeface="Arial" panose="020B0604020202020204" pitchFamily="34" charset="0"/>
              </a:defRPr>
            </a:lvl1pPr>
            <a:lvl2pPr marL="742950" indent="-285750">
              <a:spcBef>
                <a:spcPct val="20000"/>
              </a:spcBef>
              <a:buFont typeface="Verdana" panose="020B0604030504040204" pitchFamily="34" charset="0"/>
              <a:buChar char="−"/>
              <a:defRPr sz="2000">
                <a:solidFill>
                  <a:schemeClr val="tx1"/>
                </a:solidFill>
                <a:latin typeface="Verdana" panose="020B0604030504040204" pitchFamily="34" charset="0"/>
                <a:cs typeface="Arial" panose="020B0604020202020204" pitchFamily="34" charset="0"/>
              </a:defRPr>
            </a:lvl2pPr>
            <a:lvl3pPr marL="1143000" indent="-228600">
              <a:spcBef>
                <a:spcPct val="20000"/>
              </a:spcBef>
              <a:buFont typeface="Verdana" panose="020B0604030504040204" pitchFamily="34" charset="0"/>
              <a:buChar char="−"/>
              <a:defRPr>
                <a:solidFill>
                  <a:schemeClr val="tx1"/>
                </a:solidFill>
                <a:latin typeface="Verdana" panose="020B0604030504040204" pitchFamily="34" charset="0"/>
                <a:cs typeface="Arial" panose="020B0604020202020204" pitchFamily="34" charset="0"/>
              </a:defRPr>
            </a:lvl3pPr>
            <a:lvl4pPr marL="1600200" indent="-228600">
              <a:spcBef>
                <a:spcPct val="20000"/>
              </a:spcBef>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4pPr>
            <a:lvl5pPr marL="2057400" indent="-228600">
              <a:spcBef>
                <a:spcPct val="20000"/>
              </a:spcBef>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20000"/>
              </a:spcBef>
              <a:spcAft>
                <a:spcPct val="0"/>
              </a:spcAft>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20000"/>
              </a:spcBef>
              <a:spcAft>
                <a:spcPct val="0"/>
              </a:spcAft>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20000"/>
              </a:spcBef>
              <a:spcAft>
                <a:spcPct val="0"/>
              </a:spcAft>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20000"/>
              </a:spcBef>
              <a:spcAft>
                <a:spcPct val="0"/>
              </a:spcAft>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9pPr>
          </a:lstStyle>
          <a:p>
            <a:pPr eaLnBrk="1" hangingPunct="1">
              <a:spcBef>
                <a:spcPct val="0"/>
              </a:spcBef>
              <a:buFontTx/>
              <a:buNone/>
            </a:pPr>
            <a:r>
              <a:rPr lang="en-GB" altLang="en-US" sz="1000">
                <a:latin typeface="Arial" panose="020B0604020202020204" pitchFamily="34" charset="0"/>
              </a:rPr>
              <a:t>Receiver</a:t>
            </a:r>
          </a:p>
        </p:txBody>
      </p:sp>
      <p:sp>
        <p:nvSpPr>
          <p:cNvPr id="69673" name="Rectangle 44">
            <a:extLst>
              <a:ext uri="{FF2B5EF4-FFF2-40B4-BE49-F238E27FC236}">
                <a16:creationId xmlns:a16="http://schemas.microsoft.com/office/drawing/2014/main" id="{2A5291FC-94B4-A64A-96FF-D67F135B900E}"/>
              </a:ext>
            </a:extLst>
          </p:cNvPr>
          <p:cNvSpPr>
            <a:spLocks noChangeArrowheads="1"/>
          </p:cNvSpPr>
          <p:nvPr/>
        </p:nvSpPr>
        <p:spPr bwMode="auto">
          <a:xfrm>
            <a:off x="1716088" y="3787775"/>
            <a:ext cx="3294062" cy="244475"/>
          </a:xfrm>
          <a:prstGeom prst="rect">
            <a:avLst/>
          </a:prstGeom>
          <a:noFill/>
          <a:ln>
            <a:noFill/>
          </a:ln>
          <a:effectLst>
            <a:prstShdw prst="shdw17" dist="17961" dir="2700000">
              <a:srgbClr val="999999">
                <a:alpha val="50000"/>
              </a:srgb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spcBef>
                <a:spcPct val="20000"/>
              </a:spcBef>
              <a:buFont typeface="Verdana" panose="020B0604030504040204" pitchFamily="34" charset="0"/>
              <a:buChar char="−"/>
              <a:defRPr sz="2400">
                <a:solidFill>
                  <a:schemeClr val="tx1"/>
                </a:solidFill>
                <a:latin typeface="Verdana" panose="020B0604030504040204" pitchFamily="34" charset="0"/>
                <a:cs typeface="Arial" panose="020B0604020202020204" pitchFamily="34" charset="0"/>
              </a:defRPr>
            </a:lvl1pPr>
            <a:lvl2pPr marL="742950" indent="-285750">
              <a:spcBef>
                <a:spcPct val="20000"/>
              </a:spcBef>
              <a:buFont typeface="Verdana" panose="020B0604030504040204" pitchFamily="34" charset="0"/>
              <a:buChar char="−"/>
              <a:defRPr sz="2000">
                <a:solidFill>
                  <a:schemeClr val="tx1"/>
                </a:solidFill>
                <a:latin typeface="Verdana" panose="020B0604030504040204" pitchFamily="34" charset="0"/>
                <a:cs typeface="Arial" panose="020B0604020202020204" pitchFamily="34" charset="0"/>
              </a:defRPr>
            </a:lvl2pPr>
            <a:lvl3pPr marL="1143000" indent="-228600">
              <a:spcBef>
                <a:spcPct val="20000"/>
              </a:spcBef>
              <a:buFont typeface="Verdana" panose="020B0604030504040204" pitchFamily="34" charset="0"/>
              <a:buChar char="−"/>
              <a:defRPr>
                <a:solidFill>
                  <a:schemeClr val="tx1"/>
                </a:solidFill>
                <a:latin typeface="Verdana" panose="020B0604030504040204" pitchFamily="34" charset="0"/>
                <a:cs typeface="Arial" panose="020B0604020202020204" pitchFamily="34" charset="0"/>
              </a:defRPr>
            </a:lvl3pPr>
            <a:lvl4pPr marL="1600200" indent="-228600">
              <a:spcBef>
                <a:spcPct val="20000"/>
              </a:spcBef>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4pPr>
            <a:lvl5pPr marL="2057400" indent="-228600">
              <a:spcBef>
                <a:spcPct val="20000"/>
              </a:spcBef>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20000"/>
              </a:spcBef>
              <a:spcAft>
                <a:spcPct val="0"/>
              </a:spcAft>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20000"/>
              </a:spcBef>
              <a:spcAft>
                <a:spcPct val="0"/>
              </a:spcAft>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20000"/>
              </a:spcBef>
              <a:spcAft>
                <a:spcPct val="0"/>
              </a:spcAft>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20000"/>
              </a:spcBef>
              <a:spcAft>
                <a:spcPct val="0"/>
              </a:spcAft>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9pPr>
          </a:lstStyle>
          <a:p>
            <a:pPr eaLnBrk="1" hangingPunct="1">
              <a:spcBef>
                <a:spcPct val="0"/>
              </a:spcBef>
              <a:buFontTx/>
              <a:buNone/>
            </a:pPr>
            <a:r>
              <a:rPr lang="en-GB" altLang="en-US" sz="1000">
                <a:latin typeface="Arial" panose="020B0604020202020204" pitchFamily="34" charset="0"/>
              </a:rPr>
              <a:t>A sample data communication in conventional networks</a:t>
            </a:r>
          </a:p>
        </p:txBody>
      </p:sp>
      <p:sp>
        <p:nvSpPr>
          <p:cNvPr id="69674" name="Rectangle 45">
            <a:extLst>
              <a:ext uri="{FF2B5EF4-FFF2-40B4-BE49-F238E27FC236}">
                <a16:creationId xmlns:a16="http://schemas.microsoft.com/office/drawing/2014/main" id="{069004ED-B372-F845-8E25-28E760207D32}"/>
              </a:ext>
            </a:extLst>
          </p:cNvPr>
          <p:cNvSpPr>
            <a:spLocks noChangeArrowheads="1"/>
          </p:cNvSpPr>
          <p:nvPr/>
        </p:nvSpPr>
        <p:spPr bwMode="auto">
          <a:xfrm>
            <a:off x="1963738" y="6308725"/>
            <a:ext cx="2341562" cy="244475"/>
          </a:xfrm>
          <a:prstGeom prst="rect">
            <a:avLst/>
          </a:prstGeom>
          <a:noFill/>
          <a:ln>
            <a:noFill/>
          </a:ln>
          <a:effectLst>
            <a:prstShdw prst="shdw17" dist="17961" dir="2700000">
              <a:srgbClr val="999999">
                <a:alpha val="50000"/>
              </a:srgb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spcBef>
                <a:spcPct val="20000"/>
              </a:spcBef>
              <a:buFont typeface="Verdana" panose="020B0604030504040204" pitchFamily="34" charset="0"/>
              <a:buChar char="−"/>
              <a:defRPr sz="2400">
                <a:solidFill>
                  <a:schemeClr val="tx1"/>
                </a:solidFill>
                <a:latin typeface="Verdana" panose="020B0604030504040204" pitchFamily="34" charset="0"/>
                <a:cs typeface="Arial" panose="020B0604020202020204" pitchFamily="34" charset="0"/>
              </a:defRPr>
            </a:lvl1pPr>
            <a:lvl2pPr marL="742950" indent="-285750">
              <a:spcBef>
                <a:spcPct val="20000"/>
              </a:spcBef>
              <a:buFont typeface="Verdana" panose="020B0604030504040204" pitchFamily="34" charset="0"/>
              <a:buChar char="−"/>
              <a:defRPr sz="2000">
                <a:solidFill>
                  <a:schemeClr val="tx1"/>
                </a:solidFill>
                <a:latin typeface="Verdana" panose="020B0604030504040204" pitchFamily="34" charset="0"/>
                <a:cs typeface="Arial" panose="020B0604020202020204" pitchFamily="34" charset="0"/>
              </a:defRPr>
            </a:lvl2pPr>
            <a:lvl3pPr marL="1143000" indent="-228600">
              <a:spcBef>
                <a:spcPct val="20000"/>
              </a:spcBef>
              <a:buFont typeface="Verdana" panose="020B0604030504040204" pitchFamily="34" charset="0"/>
              <a:buChar char="−"/>
              <a:defRPr>
                <a:solidFill>
                  <a:schemeClr val="tx1"/>
                </a:solidFill>
                <a:latin typeface="Verdana" panose="020B0604030504040204" pitchFamily="34" charset="0"/>
                <a:cs typeface="Arial" panose="020B0604020202020204" pitchFamily="34" charset="0"/>
              </a:defRPr>
            </a:lvl3pPr>
            <a:lvl4pPr marL="1600200" indent="-228600">
              <a:spcBef>
                <a:spcPct val="20000"/>
              </a:spcBef>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4pPr>
            <a:lvl5pPr marL="2057400" indent="-228600">
              <a:spcBef>
                <a:spcPct val="20000"/>
              </a:spcBef>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20000"/>
              </a:spcBef>
              <a:spcAft>
                <a:spcPct val="0"/>
              </a:spcAft>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20000"/>
              </a:spcBef>
              <a:spcAft>
                <a:spcPct val="0"/>
              </a:spcAft>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20000"/>
              </a:spcBef>
              <a:spcAft>
                <a:spcPct val="0"/>
              </a:spcAft>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20000"/>
              </a:spcBef>
              <a:spcAft>
                <a:spcPct val="0"/>
              </a:spcAft>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9pPr>
          </a:lstStyle>
          <a:p>
            <a:pPr eaLnBrk="1" hangingPunct="1">
              <a:spcBef>
                <a:spcPct val="0"/>
              </a:spcBef>
              <a:buFontTx/>
              <a:buNone/>
            </a:pPr>
            <a:r>
              <a:rPr lang="en-GB" altLang="en-US" sz="1000">
                <a:latin typeface="Arial" panose="020B0604020202020204" pitchFamily="34" charset="0"/>
              </a:rPr>
              <a:t>A sample data communication in WSN</a:t>
            </a:r>
          </a:p>
        </p:txBody>
      </p:sp>
      <p:pic>
        <p:nvPicPr>
          <p:cNvPr id="391214" name="Picture 46" descr="#">
            <a:extLst>
              <a:ext uri="{FF2B5EF4-FFF2-40B4-BE49-F238E27FC236}">
                <a16:creationId xmlns:a16="http://schemas.microsoft.com/office/drawing/2014/main" id="{0B9D82AF-2147-CE45-828D-F7482ADEFDC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035175" y="4797425"/>
            <a:ext cx="257175" cy="71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1215" name="Text Box 47">
            <a:extLst>
              <a:ext uri="{FF2B5EF4-FFF2-40B4-BE49-F238E27FC236}">
                <a16:creationId xmlns:a16="http://schemas.microsoft.com/office/drawing/2014/main" id="{12E5B531-003E-F140-8DCC-D1B10CEE91D9}"/>
              </a:ext>
            </a:extLst>
          </p:cNvPr>
          <p:cNvSpPr txBox="1">
            <a:spLocks noChangeArrowheads="1"/>
          </p:cNvSpPr>
          <p:nvPr/>
        </p:nvSpPr>
        <p:spPr bwMode="auto">
          <a:xfrm>
            <a:off x="6211888" y="3946525"/>
            <a:ext cx="574675" cy="274638"/>
          </a:xfrm>
          <a:prstGeom prst="rect">
            <a:avLst/>
          </a:prstGeom>
          <a:noFill/>
          <a:ln>
            <a:noFill/>
          </a:ln>
          <a:effectLst>
            <a:prstShdw prst="shdw17" dist="17961" dir="2700000">
              <a:srgbClr val="999999">
                <a:alpha val="50000"/>
              </a:srgb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spcBef>
                <a:spcPct val="20000"/>
              </a:spcBef>
              <a:buFont typeface="Verdana" panose="020B0604030504040204" pitchFamily="34" charset="0"/>
              <a:buChar char="−"/>
              <a:defRPr sz="2400">
                <a:solidFill>
                  <a:schemeClr val="tx1"/>
                </a:solidFill>
                <a:latin typeface="Verdana" panose="020B0604030504040204" pitchFamily="34" charset="0"/>
                <a:cs typeface="Arial" panose="020B0604020202020204" pitchFamily="34" charset="0"/>
              </a:defRPr>
            </a:lvl1pPr>
            <a:lvl2pPr marL="742950" indent="-285750">
              <a:spcBef>
                <a:spcPct val="20000"/>
              </a:spcBef>
              <a:buFont typeface="Verdana" panose="020B0604030504040204" pitchFamily="34" charset="0"/>
              <a:buChar char="−"/>
              <a:defRPr sz="2000">
                <a:solidFill>
                  <a:schemeClr val="tx1"/>
                </a:solidFill>
                <a:latin typeface="Verdana" panose="020B0604030504040204" pitchFamily="34" charset="0"/>
                <a:cs typeface="Arial" panose="020B0604020202020204" pitchFamily="34" charset="0"/>
              </a:defRPr>
            </a:lvl2pPr>
            <a:lvl3pPr marL="1143000" indent="-228600">
              <a:spcBef>
                <a:spcPct val="20000"/>
              </a:spcBef>
              <a:buFont typeface="Verdana" panose="020B0604030504040204" pitchFamily="34" charset="0"/>
              <a:buChar char="−"/>
              <a:defRPr>
                <a:solidFill>
                  <a:schemeClr val="tx1"/>
                </a:solidFill>
                <a:latin typeface="Verdana" panose="020B0604030504040204" pitchFamily="34" charset="0"/>
                <a:cs typeface="Arial" panose="020B0604020202020204" pitchFamily="34" charset="0"/>
              </a:defRPr>
            </a:lvl3pPr>
            <a:lvl4pPr marL="1600200" indent="-228600">
              <a:spcBef>
                <a:spcPct val="20000"/>
              </a:spcBef>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4pPr>
            <a:lvl5pPr marL="2057400" indent="-228600">
              <a:spcBef>
                <a:spcPct val="20000"/>
              </a:spcBef>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20000"/>
              </a:spcBef>
              <a:spcAft>
                <a:spcPct val="0"/>
              </a:spcAft>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20000"/>
              </a:spcBef>
              <a:spcAft>
                <a:spcPct val="0"/>
              </a:spcAft>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20000"/>
              </a:spcBef>
              <a:spcAft>
                <a:spcPct val="0"/>
              </a:spcAft>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20000"/>
              </a:spcBef>
              <a:spcAft>
                <a:spcPct val="0"/>
              </a:spcAft>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9pPr>
          </a:lstStyle>
          <a:p>
            <a:pPr eaLnBrk="1" hangingPunct="1">
              <a:spcBef>
                <a:spcPct val="0"/>
              </a:spcBef>
              <a:buFontTx/>
              <a:buNone/>
            </a:pPr>
            <a:r>
              <a:rPr lang="en-GB" altLang="en-US" sz="1200" b="1">
                <a:solidFill>
                  <a:srgbClr val="FF0000"/>
                </a:solidFill>
              </a:rPr>
              <a:t>Fire!</a:t>
            </a:r>
          </a:p>
        </p:txBody>
      </p:sp>
      <p:sp>
        <p:nvSpPr>
          <p:cNvPr id="391216" name="Text Box 48">
            <a:extLst>
              <a:ext uri="{FF2B5EF4-FFF2-40B4-BE49-F238E27FC236}">
                <a16:creationId xmlns:a16="http://schemas.microsoft.com/office/drawing/2014/main" id="{39F869D8-4E86-B842-9047-ED6DA08CF72F}"/>
              </a:ext>
            </a:extLst>
          </p:cNvPr>
          <p:cNvSpPr txBox="1">
            <a:spLocks noChangeArrowheads="1"/>
          </p:cNvSpPr>
          <p:nvPr/>
        </p:nvSpPr>
        <p:spPr bwMode="auto">
          <a:xfrm>
            <a:off x="6859588" y="4005263"/>
            <a:ext cx="952500" cy="396875"/>
          </a:xfrm>
          <a:prstGeom prst="rect">
            <a:avLst/>
          </a:prstGeom>
          <a:noFill/>
          <a:ln>
            <a:noFill/>
          </a:ln>
          <a:effectLst>
            <a:prstShdw prst="shdw17" dist="17961" dir="2700000">
              <a:srgbClr val="999999">
                <a:alpha val="50000"/>
              </a:srgb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spcBef>
                <a:spcPct val="20000"/>
              </a:spcBef>
              <a:buFont typeface="Verdana" panose="020B0604030504040204" pitchFamily="34" charset="0"/>
              <a:buChar char="−"/>
              <a:defRPr sz="2400">
                <a:solidFill>
                  <a:schemeClr val="tx1"/>
                </a:solidFill>
                <a:latin typeface="Verdana" panose="020B0604030504040204" pitchFamily="34" charset="0"/>
                <a:cs typeface="Arial" panose="020B0604020202020204" pitchFamily="34" charset="0"/>
              </a:defRPr>
            </a:lvl1pPr>
            <a:lvl2pPr marL="742950" indent="-285750">
              <a:spcBef>
                <a:spcPct val="20000"/>
              </a:spcBef>
              <a:buFont typeface="Verdana" panose="020B0604030504040204" pitchFamily="34" charset="0"/>
              <a:buChar char="−"/>
              <a:defRPr sz="2000">
                <a:solidFill>
                  <a:schemeClr val="tx1"/>
                </a:solidFill>
                <a:latin typeface="Verdana" panose="020B0604030504040204" pitchFamily="34" charset="0"/>
                <a:cs typeface="Arial" panose="020B0604020202020204" pitchFamily="34" charset="0"/>
              </a:defRPr>
            </a:lvl2pPr>
            <a:lvl3pPr marL="1143000" indent="-228600">
              <a:spcBef>
                <a:spcPct val="20000"/>
              </a:spcBef>
              <a:buFont typeface="Verdana" panose="020B0604030504040204" pitchFamily="34" charset="0"/>
              <a:buChar char="−"/>
              <a:defRPr>
                <a:solidFill>
                  <a:schemeClr val="tx1"/>
                </a:solidFill>
                <a:latin typeface="Verdana" panose="020B0604030504040204" pitchFamily="34" charset="0"/>
                <a:cs typeface="Arial" panose="020B0604020202020204" pitchFamily="34" charset="0"/>
              </a:defRPr>
            </a:lvl3pPr>
            <a:lvl4pPr marL="1600200" indent="-228600">
              <a:spcBef>
                <a:spcPct val="20000"/>
              </a:spcBef>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4pPr>
            <a:lvl5pPr marL="2057400" indent="-228600">
              <a:spcBef>
                <a:spcPct val="20000"/>
              </a:spcBef>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20000"/>
              </a:spcBef>
              <a:spcAft>
                <a:spcPct val="0"/>
              </a:spcAft>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20000"/>
              </a:spcBef>
              <a:spcAft>
                <a:spcPct val="0"/>
              </a:spcAft>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20000"/>
              </a:spcBef>
              <a:spcAft>
                <a:spcPct val="0"/>
              </a:spcAft>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20000"/>
              </a:spcBef>
              <a:spcAft>
                <a:spcPct val="0"/>
              </a:spcAft>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9pPr>
          </a:lstStyle>
          <a:p>
            <a:pPr eaLnBrk="1" hangingPunct="1">
              <a:spcBef>
                <a:spcPct val="0"/>
              </a:spcBef>
              <a:buFontTx/>
              <a:buNone/>
            </a:pPr>
            <a:r>
              <a:rPr lang="en-GB" altLang="en-US" sz="1000">
                <a:solidFill>
                  <a:schemeClr val="bg2"/>
                </a:solidFill>
                <a:latin typeface="Arial" panose="020B0604020202020204" pitchFamily="34" charset="0"/>
              </a:rPr>
              <a:t>Some bits</a:t>
            </a:r>
          </a:p>
          <a:p>
            <a:pPr eaLnBrk="1" hangingPunct="1">
              <a:spcBef>
                <a:spcPct val="0"/>
              </a:spcBef>
              <a:buFontTx/>
              <a:buNone/>
            </a:pPr>
            <a:r>
              <a:rPr lang="en-GB" altLang="en-US" sz="1000">
                <a:solidFill>
                  <a:schemeClr val="bg2"/>
                </a:solidFill>
                <a:latin typeface="Arial" panose="020B0604020202020204" pitchFamily="34" charset="0"/>
              </a:rPr>
              <a:t>01100011100</a:t>
            </a:r>
          </a:p>
        </p:txBody>
      </p:sp>
    </p:spTree>
    <p:extLst>
      <p:ext uri="{BB962C8B-B14F-4D97-AF65-F5344CB8AC3E}">
        <p14:creationId xmlns:p14="http://schemas.microsoft.com/office/powerpoint/2010/main" val="354723899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path" presetSubtype="0" accel="50000" decel="50000" fill="hold" nodeType="clickEffect">
                                  <p:stCondLst>
                                    <p:cond delay="0"/>
                                  </p:stCondLst>
                                  <p:childTnLst>
                                    <p:animMotion origin="layout" path="M 0.03386 0.00278 C 0.05208 0.03125 0.07049 0.05995 0.08698 0.075 C 0.10347 0.09005 0.11684 0.09236 0.13281 0.09306 C 0.14879 0.09375 0.17049 0.09051 0.18281 0.07917 C 0.19514 0.06783 0.19219 0.03634 0.20677 0.025 C 0.22136 0.01366 0.25955 0.0132 0.27031 0.01111 " pathEditMode="relative" ptsTypes="aaaaaA">
                                      <p:cBhvr>
                                        <p:cTn id="6" dur="2000" fill="hold"/>
                                        <p:tgtEl>
                                          <p:spTgt spid="391202"/>
                                        </p:tgtEl>
                                        <p:attrNameLst>
                                          <p:attrName>ppt_x</p:attrName>
                                          <p:attrName>ppt_y</p:attrName>
                                        </p:attrNameLst>
                                      </p:cBhvr>
                                    </p:animMotion>
                                  </p:childTnLst>
                                </p:cTn>
                              </p:par>
                            </p:childTnLst>
                          </p:cTn>
                        </p:par>
                      </p:childTnLst>
                    </p:cTn>
                  </p:par>
                  <p:par>
                    <p:cTn id="7" fill="hold" nodeType="clickPar">
                      <p:stCondLst>
                        <p:cond delay="indefinite"/>
                      </p:stCondLst>
                      <p:childTnLst>
                        <p:par>
                          <p:cTn id="8" fill="hold" nodeType="withGroup">
                            <p:stCondLst>
                              <p:cond delay="0"/>
                            </p:stCondLst>
                            <p:childTnLst>
                              <p:par>
                                <p:cTn id="9" presetID="0" presetClass="path" presetSubtype="0" accel="50000" decel="50000" fill="hold" nodeType="clickEffect">
                                  <p:stCondLst>
                                    <p:cond delay="0"/>
                                  </p:stCondLst>
                                  <p:childTnLst>
                                    <p:animMotion origin="layout" path="M -3.61111E-6 -0.0037 C -0.00034 0.0213 -0.00052 0.04699 0.01528 0.04815 C 0.03125 0.04977 0.06615 0.00671 0.09566 0.00417 C 0.12552 0.00208 0.16511 0.02917 0.19375 0.03426 C 0.22257 0.03981 0.24063 0.03611 0.26789 0.03681 C 0.2948 0.03727 0.33924 0.04259 0.35695 0.03773 C 0.37483 0.0331 0.37014 0.0206 0.37466 0.00764 C 0.37934 -0.00486 0.36945 -0.02847 0.38455 -0.03935 C 0.39983 -0.05023 0.45382 -0.05116 0.46632 -0.05764 " pathEditMode="relative" rAng="0" ptsTypes="aaaaaaaaA">
                                      <p:cBhvr>
                                        <p:cTn id="10" dur="3000" fill="hold"/>
                                        <p:tgtEl>
                                          <p:spTgt spid="391214"/>
                                        </p:tgtEl>
                                        <p:attrNameLst>
                                          <p:attrName>ppt_x</p:attrName>
                                          <p:attrName>ppt_y</p:attrName>
                                        </p:attrNameLst>
                                      </p:cBhvr>
                                      <p:rCtr x="23281" y="-23"/>
                                    </p:animMotion>
                                  </p:childTnLst>
                                </p:cTn>
                              </p:par>
                            </p:childTnLst>
                          </p:cTn>
                        </p:par>
                        <p:par>
                          <p:cTn id="11" fill="hold" nodeType="afterGroup">
                            <p:stCondLst>
                              <p:cond delay="3000"/>
                            </p:stCondLst>
                            <p:childTnLst>
                              <p:par>
                                <p:cTn id="12" presetID="2" presetClass="entr" presetSubtype="4" fill="hold" grpId="0" nodeType="afterEffect">
                                  <p:stCondLst>
                                    <p:cond delay="0"/>
                                  </p:stCondLst>
                                  <p:childTnLst>
                                    <p:set>
                                      <p:cBhvr>
                                        <p:cTn id="13" dur="1" fill="hold">
                                          <p:stCondLst>
                                            <p:cond delay="0"/>
                                          </p:stCondLst>
                                        </p:cTn>
                                        <p:tgtEl>
                                          <p:spTgt spid="391216"/>
                                        </p:tgtEl>
                                        <p:attrNameLst>
                                          <p:attrName>style.visibility</p:attrName>
                                        </p:attrNameLst>
                                      </p:cBhvr>
                                      <p:to>
                                        <p:strVal val="visible"/>
                                      </p:to>
                                    </p:set>
                                    <p:anim calcmode="lin" valueType="num">
                                      <p:cBhvr additive="base">
                                        <p:cTn id="14" dur="500" fill="hold"/>
                                        <p:tgtEl>
                                          <p:spTgt spid="391216"/>
                                        </p:tgtEl>
                                        <p:attrNameLst>
                                          <p:attrName>ppt_x</p:attrName>
                                        </p:attrNameLst>
                                      </p:cBhvr>
                                      <p:tavLst>
                                        <p:tav tm="0">
                                          <p:val>
                                            <p:strVal val="#ppt_x"/>
                                          </p:val>
                                        </p:tav>
                                        <p:tav tm="100000">
                                          <p:val>
                                            <p:strVal val="#ppt_x"/>
                                          </p:val>
                                        </p:tav>
                                      </p:tavLst>
                                    </p:anim>
                                    <p:anim calcmode="lin" valueType="num">
                                      <p:cBhvr additive="base">
                                        <p:cTn id="15" dur="500" fill="hold"/>
                                        <p:tgtEl>
                                          <p:spTgt spid="391216"/>
                                        </p:tgtEl>
                                        <p:attrNameLst>
                                          <p:attrName>ppt_y</p:attrName>
                                        </p:attrNameLst>
                                      </p:cBhvr>
                                      <p:tavLst>
                                        <p:tav tm="0">
                                          <p:val>
                                            <p:strVal val="1+#ppt_h/2"/>
                                          </p:val>
                                        </p:tav>
                                        <p:tav tm="100000">
                                          <p:val>
                                            <p:strVal val="#ppt_y"/>
                                          </p:val>
                                        </p:tav>
                                      </p:tavLst>
                                    </p:anim>
                                  </p:childTnLst>
                                </p:cTn>
                              </p:par>
                            </p:childTnLst>
                          </p:cTn>
                        </p:par>
                      </p:childTnLst>
                    </p:cTn>
                  </p:par>
                  <p:par>
                    <p:cTn id="16" fill="hold" nodeType="clickPar">
                      <p:stCondLst>
                        <p:cond delay="indefinite"/>
                      </p:stCondLst>
                      <p:childTnLst>
                        <p:par>
                          <p:cTn id="17" fill="hold" nodeType="withGroup">
                            <p:stCondLst>
                              <p:cond delay="0"/>
                            </p:stCondLst>
                            <p:childTnLst>
                              <p:par>
                                <p:cTn id="18" presetID="0" presetClass="path" presetSubtype="0" accel="50000" decel="50000" fill="hold" nodeType="clickEffect">
                                  <p:stCondLst>
                                    <p:cond delay="0"/>
                                  </p:stCondLst>
                                  <p:childTnLst>
                                    <p:animMotion origin="layout" path="M 0.02171 -0.00602 C 0.02535 0.03171 0.029 0.06944 0.04566 0.07315 C 0.06233 0.07685 0.09358 0.01898 0.12171 0.0162 C 0.14983 0.01343 0.17292 0.04907 0.21441 0.05648 C 0.25591 0.06389 0.34375 0.07569 0.37066 0.06065 C 0.39757 0.0456 0.3599 -0.01204 0.37587 -0.0338 C 0.39184 -0.05556 0.45226 -0.06343 0.4665 -0.06991 " pathEditMode="relative" ptsTypes="aaaaaaA">
                                      <p:cBhvr>
                                        <p:cTn id="19" dur="5000" fill="hold"/>
                                        <p:tgtEl>
                                          <p:spTgt spid="391214"/>
                                        </p:tgtEl>
                                        <p:attrNameLst>
                                          <p:attrName>ppt_x</p:attrName>
                                          <p:attrName>ppt_y</p:attrName>
                                        </p:attrNameLst>
                                      </p:cBhvr>
                                    </p:animMotion>
                                  </p:childTnLst>
                                </p:cTn>
                              </p:par>
                            </p:childTnLst>
                          </p:cTn>
                        </p:par>
                        <p:par>
                          <p:cTn id="20" fill="hold" nodeType="afterGroup">
                            <p:stCondLst>
                              <p:cond delay="5000"/>
                            </p:stCondLst>
                            <p:childTnLst>
                              <p:par>
                                <p:cTn id="21" presetID="37" presetClass="entr" presetSubtype="0" fill="hold" grpId="0" nodeType="afterEffect">
                                  <p:stCondLst>
                                    <p:cond delay="0"/>
                                  </p:stCondLst>
                                  <p:childTnLst>
                                    <p:set>
                                      <p:cBhvr>
                                        <p:cTn id="22" dur="1" fill="hold">
                                          <p:stCondLst>
                                            <p:cond delay="0"/>
                                          </p:stCondLst>
                                        </p:cTn>
                                        <p:tgtEl>
                                          <p:spTgt spid="391215"/>
                                        </p:tgtEl>
                                        <p:attrNameLst>
                                          <p:attrName>style.visibility</p:attrName>
                                        </p:attrNameLst>
                                      </p:cBhvr>
                                      <p:to>
                                        <p:strVal val="visible"/>
                                      </p:to>
                                    </p:set>
                                    <p:animEffect transition="in" filter="fade">
                                      <p:cBhvr>
                                        <p:cTn id="23" dur="1000"/>
                                        <p:tgtEl>
                                          <p:spTgt spid="391215"/>
                                        </p:tgtEl>
                                      </p:cBhvr>
                                    </p:animEffect>
                                    <p:anim calcmode="lin" valueType="num">
                                      <p:cBhvr>
                                        <p:cTn id="24" dur="1000" fill="hold"/>
                                        <p:tgtEl>
                                          <p:spTgt spid="391215"/>
                                        </p:tgtEl>
                                        <p:attrNameLst>
                                          <p:attrName>ppt_x</p:attrName>
                                        </p:attrNameLst>
                                      </p:cBhvr>
                                      <p:tavLst>
                                        <p:tav tm="0">
                                          <p:val>
                                            <p:strVal val="#ppt_x"/>
                                          </p:val>
                                        </p:tav>
                                        <p:tav tm="100000">
                                          <p:val>
                                            <p:strVal val="#ppt_x"/>
                                          </p:val>
                                        </p:tav>
                                      </p:tavLst>
                                    </p:anim>
                                    <p:anim calcmode="lin" valueType="num">
                                      <p:cBhvr>
                                        <p:cTn id="25" dur="900" decel="100000" fill="hold"/>
                                        <p:tgtEl>
                                          <p:spTgt spid="391215"/>
                                        </p:tgtEl>
                                        <p:attrNameLst>
                                          <p:attrName>ppt_y</p:attrName>
                                        </p:attrNameLst>
                                      </p:cBhvr>
                                      <p:tavLst>
                                        <p:tav tm="0">
                                          <p:val>
                                            <p:strVal val="#ppt_y+1"/>
                                          </p:val>
                                        </p:tav>
                                        <p:tav tm="100000">
                                          <p:val>
                                            <p:strVal val="#ppt_y-.03"/>
                                          </p:val>
                                        </p:tav>
                                      </p:tavLst>
                                    </p:anim>
                                    <p:anim calcmode="lin" valueType="num">
                                      <p:cBhvr>
                                        <p:cTn id="26" dur="100" accel="100000" fill="hold">
                                          <p:stCondLst>
                                            <p:cond delay="900"/>
                                          </p:stCondLst>
                                        </p:cTn>
                                        <p:tgtEl>
                                          <p:spTgt spid="391215"/>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1215" grpId="0"/>
      <p:bldP spid="391216"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Rectangle 8">
            <a:extLst>
              <a:ext uri="{FF2B5EF4-FFF2-40B4-BE49-F238E27FC236}">
                <a16:creationId xmlns:a16="http://schemas.microsoft.com/office/drawing/2014/main" id="{4740C2F3-8169-F240-BF7E-17735F18CCC0}"/>
              </a:ext>
            </a:extLst>
          </p:cNvPr>
          <p:cNvSpPr>
            <a:spLocks noGrp="1" noChangeArrowheads="1"/>
          </p:cNvSpPr>
          <p:nvPr>
            <p:ph type="subTitle" idx="1"/>
          </p:nvPr>
        </p:nvSpPr>
        <p:spPr>
          <a:xfrm>
            <a:off x="1042988" y="1773238"/>
            <a:ext cx="6400800" cy="1752600"/>
          </a:xfrm>
        </p:spPr>
        <p:txBody>
          <a:bodyPr/>
          <a:lstStyle/>
          <a:p>
            <a:pPr algn="l"/>
            <a:r>
              <a:rPr lang="en-GB" altLang="en-US" sz="2800" dirty="0">
                <a:solidFill>
                  <a:srgbClr val="C00000"/>
                </a:solidFill>
              </a:rPr>
              <a:t>“People want answers, not numbers” </a:t>
            </a:r>
            <a:r>
              <a:rPr lang="en-GB" altLang="en-US" sz="1600" dirty="0">
                <a:solidFill>
                  <a:srgbClr val="C00000"/>
                </a:solidFill>
              </a:rPr>
              <a:t>(Steven Glaser, UC Berkley)</a:t>
            </a:r>
          </a:p>
          <a:p>
            <a:pPr algn="l"/>
            <a:endParaRPr lang="en-US" altLang="en-US" sz="2800" dirty="0">
              <a:solidFill>
                <a:srgbClr val="C00000"/>
              </a:solidFill>
            </a:endParaRPr>
          </a:p>
        </p:txBody>
      </p:sp>
      <p:pic>
        <p:nvPicPr>
          <p:cNvPr id="76802" name="Picture 10" descr="RPG map symbols: mountains by nicubunu - Part of the fantasy RPG map elements collection: mountains">
            <a:extLst>
              <a:ext uri="{FF2B5EF4-FFF2-40B4-BE49-F238E27FC236}">
                <a16:creationId xmlns:a16="http://schemas.microsoft.com/office/drawing/2014/main" id="{99F64DEC-0950-E444-8636-8109F154D7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4938" y="4940300"/>
            <a:ext cx="4248150" cy="1368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803" name="Picture 11" descr="#">
            <a:extLst>
              <a:ext uri="{FF2B5EF4-FFF2-40B4-BE49-F238E27FC236}">
                <a16:creationId xmlns:a16="http://schemas.microsoft.com/office/drawing/2014/main" id="{B30D32F7-0802-4247-83F5-32A6AB33BE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288" y="3644900"/>
            <a:ext cx="1152525" cy="2303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804" name="Picture 12" descr="Penguin Admin by Moini - Penguin working on his computer, seems to be the admin of a network, used yves_guillou_fish_sheleton.svg and network-blue.svg.">
            <a:extLst>
              <a:ext uri="{FF2B5EF4-FFF2-40B4-BE49-F238E27FC236}">
                <a16:creationId xmlns:a16="http://schemas.microsoft.com/office/drawing/2014/main" id="{85832920-D221-F446-9D91-E31AAC1B738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56325" y="4437063"/>
            <a:ext cx="1243013" cy="1412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805" name="Picture 13" descr="#">
            <a:extLst>
              <a:ext uri="{FF2B5EF4-FFF2-40B4-BE49-F238E27FC236}">
                <a16:creationId xmlns:a16="http://schemas.microsoft.com/office/drawing/2014/main" id="{227CD1AB-40A6-3B4E-89C1-4BE7615AFA0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79600" y="5440363"/>
            <a:ext cx="250825"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806" name="Picture 14" descr="#">
            <a:extLst>
              <a:ext uri="{FF2B5EF4-FFF2-40B4-BE49-F238E27FC236}">
                <a16:creationId xmlns:a16="http://schemas.microsoft.com/office/drawing/2014/main" id="{04199B1C-4F25-7F4B-9638-5E420DE4870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60475" y="5229225"/>
            <a:ext cx="250825"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807" name="Picture 15" descr="#">
            <a:extLst>
              <a:ext uri="{FF2B5EF4-FFF2-40B4-BE49-F238E27FC236}">
                <a16:creationId xmlns:a16="http://schemas.microsoft.com/office/drawing/2014/main" id="{FC215534-4CBD-8843-9D59-0CAEFDD63C3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55875" y="5546725"/>
            <a:ext cx="250825"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808" name="Picture 16" descr="#">
            <a:extLst>
              <a:ext uri="{FF2B5EF4-FFF2-40B4-BE49-F238E27FC236}">
                <a16:creationId xmlns:a16="http://schemas.microsoft.com/office/drawing/2014/main" id="{BB6257E2-2DDE-894E-A449-2D60DCF1E8B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67100" y="5332413"/>
            <a:ext cx="250825"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809" name="Picture 17" descr="#">
            <a:extLst>
              <a:ext uri="{FF2B5EF4-FFF2-40B4-BE49-F238E27FC236}">
                <a16:creationId xmlns:a16="http://schemas.microsoft.com/office/drawing/2014/main" id="{FF497465-C502-E249-8900-255477CB3A4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28900" y="5045075"/>
            <a:ext cx="250825"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3026" name="Line 18">
            <a:extLst>
              <a:ext uri="{FF2B5EF4-FFF2-40B4-BE49-F238E27FC236}">
                <a16:creationId xmlns:a16="http://schemas.microsoft.com/office/drawing/2014/main" id="{C6FA0C4A-4AEA-9B46-81CE-5C9F7DF6035E}"/>
              </a:ext>
            </a:extLst>
          </p:cNvPr>
          <p:cNvSpPr>
            <a:spLocks noChangeShapeType="1"/>
          </p:cNvSpPr>
          <p:nvPr/>
        </p:nvSpPr>
        <p:spPr bwMode="auto">
          <a:xfrm>
            <a:off x="1476375" y="5445125"/>
            <a:ext cx="490538" cy="10160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pPr eaLnBrk="1" hangingPunct="1">
              <a:defRPr/>
            </a:pPr>
            <a:endParaRPr lang="en-US">
              <a:latin typeface="Arial" charset="0"/>
              <a:ea typeface="Arial" charset="0"/>
              <a:cs typeface="Arial" charset="0"/>
            </a:endParaRPr>
          </a:p>
        </p:txBody>
      </p:sp>
      <p:sp>
        <p:nvSpPr>
          <p:cNvPr id="683027" name="Line 19">
            <a:extLst>
              <a:ext uri="{FF2B5EF4-FFF2-40B4-BE49-F238E27FC236}">
                <a16:creationId xmlns:a16="http://schemas.microsoft.com/office/drawing/2014/main" id="{4042AAF4-7246-C443-9EA7-4551B7142215}"/>
              </a:ext>
            </a:extLst>
          </p:cNvPr>
          <p:cNvSpPr>
            <a:spLocks noChangeShapeType="1"/>
          </p:cNvSpPr>
          <p:nvPr/>
        </p:nvSpPr>
        <p:spPr bwMode="auto">
          <a:xfrm>
            <a:off x="2055813" y="5654675"/>
            <a:ext cx="530225" cy="71438"/>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pPr eaLnBrk="1" hangingPunct="1">
              <a:defRPr/>
            </a:pPr>
            <a:endParaRPr lang="en-US">
              <a:latin typeface="Arial" charset="0"/>
              <a:ea typeface="Arial" charset="0"/>
              <a:cs typeface="Arial" charset="0"/>
            </a:endParaRPr>
          </a:p>
        </p:txBody>
      </p:sp>
      <p:sp>
        <p:nvSpPr>
          <p:cNvPr id="683028" name="Oval 20">
            <a:extLst>
              <a:ext uri="{FF2B5EF4-FFF2-40B4-BE49-F238E27FC236}">
                <a16:creationId xmlns:a16="http://schemas.microsoft.com/office/drawing/2014/main" id="{D11D3323-9C78-5541-8271-3764AAF76BF7}"/>
              </a:ext>
            </a:extLst>
          </p:cNvPr>
          <p:cNvSpPr>
            <a:spLocks noChangeArrowheads="1"/>
          </p:cNvSpPr>
          <p:nvPr/>
        </p:nvSpPr>
        <p:spPr bwMode="auto">
          <a:xfrm>
            <a:off x="4262438" y="5413375"/>
            <a:ext cx="439737" cy="179388"/>
          </a:xfrm>
          <a:prstGeom prst="ellipse">
            <a:avLst/>
          </a:prstGeom>
          <a:solidFill>
            <a:srgbClr val="008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17961" dir="2700000" algn="ctr" rotWithShape="0">
                    <a:srgbClr val="008000">
                      <a:gamma/>
                      <a:shade val="60000"/>
                      <a:invGamma/>
                      <a:alpha val="50000"/>
                    </a:srgbClr>
                  </a:outerShdw>
                </a:effectLst>
              </a14:hiddenEffects>
            </a:ext>
          </a:extLst>
        </p:spPr>
        <p:txBody>
          <a:bodyPr wrap="none" anchor="ctr"/>
          <a:lstStyle/>
          <a:p>
            <a:pPr eaLnBrk="1" hangingPunct="1">
              <a:defRPr/>
            </a:pPr>
            <a:r>
              <a:rPr lang="en-GB" sz="500">
                <a:latin typeface="Verdana" charset="0"/>
                <a:ea typeface="ＭＳ Ｐゴシック" charset="0"/>
                <a:cs typeface="Arial" charset="0"/>
              </a:rPr>
              <a:t>Sink</a:t>
            </a:r>
          </a:p>
          <a:p>
            <a:pPr eaLnBrk="1" hangingPunct="1">
              <a:defRPr/>
            </a:pPr>
            <a:r>
              <a:rPr lang="en-GB" sz="500">
                <a:latin typeface="Verdana" charset="0"/>
                <a:ea typeface="ＭＳ Ｐゴシック" charset="0"/>
                <a:cs typeface="Arial" charset="0"/>
              </a:rPr>
              <a:t>node</a:t>
            </a:r>
          </a:p>
        </p:txBody>
      </p:sp>
      <p:sp>
        <p:nvSpPr>
          <p:cNvPr id="683029" name="Rectangle 21">
            <a:extLst>
              <a:ext uri="{FF2B5EF4-FFF2-40B4-BE49-F238E27FC236}">
                <a16:creationId xmlns:a16="http://schemas.microsoft.com/office/drawing/2014/main" id="{D876F8E6-26B4-AD44-96E9-9E5A1A6C7AC1}"/>
              </a:ext>
            </a:extLst>
          </p:cNvPr>
          <p:cNvSpPr>
            <a:spLocks noChangeArrowheads="1"/>
          </p:cNvSpPr>
          <p:nvPr/>
        </p:nvSpPr>
        <p:spPr bwMode="auto">
          <a:xfrm>
            <a:off x="5056188" y="5440363"/>
            <a:ext cx="396875" cy="14287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17961" dir="2700000" algn="ctr" rotWithShape="0">
                    <a:schemeClr val="bg2">
                      <a:gamma/>
                      <a:shade val="60000"/>
                      <a:invGamma/>
                      <a:alpha val="50000"/>
                    </a:schemeClr>
                  </a:outerShdw>
                </a:effectLst>
              </a14:hiddenEffects>
            </a:ext>
          </a:extLst>
        </p:spPr>
        <p:txBody>
          <a:bodyPr wrap="none" anchor="ctr"/>
          <a:lstStyle/>
          <a:p>
            <a:pPr eaLnBrk="1" hangingPunct="1">
              <a:defRPr/>
            </a:pPr>
            <a:r>
              <a:rPr lang="en-GB" sz="600">
                <a:latin typeface="Verdana" charset="0"/>
                <a:ea typeface="ＭＳ Ｐゴシック" charset="0"/>
                <a:cs typeface="Arial" charset="0"/>
              </a:rPr>
              <a:t>Gateway</a:t>
            </a:r>
          </a:p>
        </p:txBody>
      </p:sp>
      <p:pic>
        <p:nvPicPr>
          <p:cNvPr id="76814" name="Picture 22" descr="http://openclipart.org/image/800px/svg_to_png/14729/gabe_anguiano_Cloud.png">
            <a:extLst>
              <a:ext uri="{FF2B5EF4-FFF2-40B4-BE49-F238E27FC236}">
                <a16:creationId xmlns:a16="http://schemas.microsoft.com/office/drawing/2014/main" id="{FF6882A4-6E5D-9D4C-A0F2-A6E0C32AA0A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94200" y="4579938"/>
            <a:ext cx="1058863" cy="658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6815" name="Line 23">
            <a:extLst>
              <a:ext uri="{FF2B5EF4-FFF2-40B4-BE49-F238E27FC236}">
                <a16:creationId xmlns:a16="http://schemas.microsoft.com/office/drawing/2014/main" id="{BBC09380-50DD-0245-9BFA-7EDD32F1D87A}"/>
              </a:ext>
            </a:extLst>
          </p:cNvPr>
          <p:cNvSpPr>
            <a:spLocks noChangeShapeType="1"/>
          </p:cNvSpPr>
          <p:nvPr/>
        </p:nvSpPr>
        <p:spPr bwMode="auto">
          <a:xfrm>
            <a:off x="5187950" y="5224463"/>
            <a:ext cx="87313" cy="144462"/>
          </a:xfrm>
          <a:prstGeom prst="line">
            <a:avLst/>
          </a:prstGeom>
          <a:noFill/>
          <a:ln w="9525">
            <a:solidFill>
              <a:schemeClr val="tx1"/>
            </a:solidFill>
            <a:round/>
            <a:headEnd type="triangle" w="med" len="med"/>
            <a:tailEnd type="triangle" w="med" len="med"/>
          </a:ln>
          <a:effectLst>
            <a:prstShdw prst="shdw17" dist="17961" dir="2700000">
              <a:srgbClr val="808080">
                <a:alpha val="50000"/>
              </a:srgbClr>
            </a:prstShdw>
          </a:effectLst>
          <a:extLst>
            <a:ext uri="{909E8E84-426E-40DD-AFC4-6F175D3DCCD1}">
              <a14:hiddenFill xmlns:a14="http://schemas.microsoft.com/office/drawing/2010/main">
                <a:noFill/>
              </a14:hiddenFill>
            </a:ext>
          </a:extLst>
        </p:spPr>
        <p:txBody>
          <a:bodyPr/>
          <a:lstStyle/>
          <a:p>
            <a:endParaRPr lang="en-US"/>
          </a:p>
        </p:txBody>
      </p:sp>
      <p:sp>
        <p:nvSpPr>
          <p:cNvPr id="683032" name="Line 24">
            <a:extLst>
              <a:ext uri="{FF2B5EF4-FFF2-40B4-BE49-F238E27FC236}">
                <a16:creationId xmlns:a16="http://schemas.microsoft.com/office/drawing/2014/main" id="{0C80B943-AE0E-A442-9710-06086BE60AD7}"/>
              </a:ext>
            </a:extLst>
          </p:cNvPr>
          <p:cNvSpPr>
            <a:spLocks noChangeShapeType="1"/>
          </p:cNvSpPr>
          <p:nvPr/>
        </p:nvSpPr>
        <p:spPr bwMode="auto">
          <a:xfrm>
            <a:off x="3819525" y="5511800"/>
            <a:ext cx="398463" cy="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pPr eaLnBrk="1" hangingPunct="1">
              <a:defRPr/>
            </a:pPr>
            <a:endParaRPr lang="en-US">
              <a:latin typeface="Arial" charset="0"/>
              <a:ea typeface="Arial" charset="0"/>
              <a:cs typeface="Arial" charset="0"/>
            </a:endParaRPr>
          </a:p>
        </p:txBody>
      </p:sp>
      <p:sp>
        <p:nvSpPr>
          <p:cNvPr id="683033" name="Line 25">
            <a:extLst>
              <a:ext uri="{FF2B5EF4-FFF2-40B4-BE49-F238E27FC236}">
                <a16:creationId xmlns:a16="http://schemas.microsoft.com/office/drawing/2014/main" id="{8A304006-6335-B24A-B2EA-0281D2C0D4C4}"/>
              </a:ext>
            </a:extLst>
          </p:cNvPr>
          <p:cNvSpPr>
            <a:spLocks noChangeShapeType="1"/>
          </p:cNvSpPr>
          <p:nvPr/>
        </p:nvSpPr>
        <p:spPr bwMode="auto">
          <a:xfrm>
            <a:off x="4724400" y="5511800"/>
            <a:ext cx="309563" cy="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pPr eaLnBrk="1" hangingPunct="1">
              <a:defRPr/>
            </a:pPr>
            <a:endParaRPr lang="en-US">
              <a:latin typeface="Arial" charset="0"/>
              <a:ea typeface="Arial" charset="0"/>
              <a:cs typeface="Arial" charset="0"/>
            </a:endParaRPr>
          </a:p>
        </p:txBody>
      </p:sp>
      <p:sp>
        <p:nvSpPr>
          <p:cNvPr id="683034" name="Line 26">
            <a:extLst>
              <a:ext uri="{FF2B5EF4-FFF2-40B4-BE49-F238E27FC236}">
                <a16:creationId xmlns:a16="http://schemas.microsoft.com/office/drawing/2014/main" id="{3D26B554-5248-A843-B9BE-731EDF85C837}"/>
              </a:ext>
            </a:extLst>
          </p:cNvPr>
          <p:cNvSpPr>
            <a:spLocks noChangeShapeType="1"/>
          </p:cNvSpPr>
          <p:nvPr/>
        </p:nvSpPr>
        <p:spPr bwMode="auto">
          <a:xfrm>
            <a:off x="2849563" y="5260975"/>
            <a:ext cx="661987" cy="21590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pPr eaLnBrk="1" hangingPunct="1">
              <a:defRPr/>
            </a:pPr>
            <a:endParaRPr lang="en-US">
              <a:latin typeface="Arial" charset="0"/>
              <a:ea typeface="Arial" charset="0"/>
              <a:cs typeface="Arial" charset="0"/>
            </a:endParaRPr>
          </a:p>
        </p:txBody>
      </p:sp>
      <p:sp>
        <p:nvSpPr>
          <p:cNvPr id="683035" name="Line 27">
            <a:extLst>
              <a:ext uri="{FF2B5EF4-FFF2-40B4-BE49-F238E27FC236}">
                <a16:creationId xmlns:a16="http://schemas.microsoft.com/office/drawing/2014/main" id="{8DB2279A-4287-D541-8F10-2686B3284A32}"/>
              </a:ext>
            </a:extLst>
          </p:cNvPr>
          <p:cNvSpPr>
            <a:spLocks noChangeShapeType="1"/>
          </p:cNvSpPr>
          <p:nvPr/>
        </p:nvSpPr>
        <p:spPr bwMode="auto">
          <a:xfrm flipV="1">
            <a:off x="2098675" y="5260975"/>
            <a:ext cx="530225" cy="28575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pPr eaLnBrk="1" hangingPunct="1">
              <a:defRPr/>
            </a:pPr>
            <a:endParaRPr lang="en-US">
              <a:latin typeface="Arial" charset="0"/>
              <a:ea typeface="Arial" charset="0"/>
              <a:cs typeface="Arial" charset="0"/>
            </a:endParaRPr>
          </a:p>
        </p:txBody>
      </p:sp>
      <p:sp>
        <p:nvSpPr>
          <p:cNvPr id="683036" name="Line 28">
            <a:extLst>
              <a:ext uri="{FF2B5EF4-FFF2-40B4-BE49-F238E27FC236}">
                <a16:creationId xmlns:a16="http://schemas.microsoft.com/office/drawing/2014/main" id="{CDCF1A90-8AD7-B541-AEE2-31BBA7F85F33}"/>
              </a:ext>
            </a:extLst>
          </p:cNvPr>
          <p:cNvSpPr>
            <a:spLocks noChangeShapeType="1"/>
          </p:cNvSpPr>
          <p:nvPr/>
        </p:nvSpPr>
        <p:spPr bwMode="auto">
          <a:xfrm flipH="1">
            <a:off x="2628900" y="5332413"/>
            <a:ext cx="88900" cy="322262"/>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pPr eaLnBrk="1" hangingPunct="1">
              <a:defRPr/>
            </a:pPr>
            <a:endParaRPr lang="en-US">
              <a:latin typeface="Arial" charset="0"/>
              <a:ea typeface="Arial" charset="0"/>
              <a:cs typeface="Arial" charset="0"/>
            </a:endParaRPr>
          </a:p>
        </p:txBody>
      </p:sp>
      <p:sp>
        <p:nvSpPr>
          <p:cNvPr id="683037" name="Line 29">
            <a:extLst>
              <a:ext uri="{FF2B5EF4-FFF2-40B4-BE49-F238E27FC236}">
                <a16:creationId xmlns:a16="http://schemas.microsoft.com/office/drawing/2014/main" id="{8CA7F875-9FAE-D54F-9C6E-595263623B2E}"/>
              </a:ext>
            </a:extLst>
          </p:cNvPr>
          <p:cNvSpPr>
            <a:spLocks noChangeShapeType="1"/>
          </p:cNvSpPr>
          <p:nvPr/>
        </p:nvSpPr>
        <p:spPr bwMode="auto">
          <a:xfrm flipV="1">
            <a:off x="2805113" y="5546725"/>
            <a:ext cx="617537" cy="144463"/>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pPr eaLnBrk="1" hangingPunct="1">
              <a:defRPr/>
            </a:pPr>
            <a:endParaRPr lang="en-US">
              <a:latin typeface="Arial" charset="0"/>
              <a:ea typeface="Arial" charset="0"/>
              <a:cs typeface="Arial" charset="0"/>
            </a:endParaRPr>
          </a:p>
        </p:txBody>
      </p:sp>
      <p:sp>
        <p:nvSpPr>
          <p:cNvPr id="76822" name="Text Box 30">
            <a:extLst>
              <a:ext uri="{FF2B5EF4-FFF2-40B4-BE49-F238E27FC236}">
                <a16:creationId xmlns:a16="http://schemas.microsoft.com/office/drawing/2014/main" id="{8B821581-C365-714F-8CC6-2DB7958A3629}"/>
              </a:ext>
            </a:extLst>
          </p:cNvPr>
          <p:cNvSpPr txBox="1">
            <a:spLocks noChangeArrowheads="1"/>
          </p:cNvSpPr>
          <p:nvPr/>
        </p:nvSpPr>
        <p:spPr bwMode="auto">
          <a:xfrm>
            <a:off x="4541838" y="4870450"/>
            <a:ext cx="782637" cy="304800"/>
          </a:xfrm>
          <a:prstGeom prst="rect">
            <a:avLst/>
          </a:prstGeom>
          <a:noFill/>
          <a:ln>
            <a:noFill/>
          </a:ln>
          <a:effectLst>
            <a:prstShdw prst="shdw17" dist="17961" dir="2700000">
              <a:srgbClr val="999999">
                <a:alpha val="50000"/>
              </a:srgb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spcBef>
                <a:spcPct val="20000"/>
              </a:spcBef>
              <a:buFont typeface="Verdana" panose="020B0604030504040204" pitchFamily="34" charset="0"/>
              <a:buChar char="−"/>
              <a:defRPr sz="2400">
                <a:solidFill>
                  <a:schemeClr val="tx1"/>
                </a:solidFill>
                <a:latin typeface="Verdana" panose="020B0604030504040204" pitchFamily="34" charset="0"/>
                <a:cs typeface="Arial" panose="020B0604020202020204" pitchFamily="34" charset="0"/>
              </a:defRPr>
            </a:lvl1pPr>
            <a:lvl2pPr marL="742950" indent="-285750">
              <a:spcBef>
                <a:spcPct val="20000"/>
              </a:spcBef>
              <a:buFont typeface="Verdana" panose="020B0604030504040204" pitchFamily="34" charset="0"/>
              <a:buChar char="−"/>
              <a:defRPr sz="2000">
                <a:solidFill>
                  <a:schemeClr val="tx1"/>
                </a:solidFill>
                <a:latin typeface="Verdana" panose="020B0604030504040204" pitchFamily="34" charset="0"/>
                <a:cs typeface="Arial" panose="020B0604020202020204" pitchFamily="34" charset="0"/>
              </a:defRPr>
            </a:lvl2pPr>
            <a:lvl3pPr marL="1143000" indent="-228600">
              <a:spcBef>
                <a:spcPct val="20000"/>
              </a:spcBef>
              <a:buFont typeface="Verdana" panose="020B0604030504040204" pitchFamily="34" charset="0"/>
              <a:buChar char="−"/>
              <a:defRPr>
                <a:solidFill>
                  <a:schemeClr val="tx1"/>
                </a:solidFill>
                <a:latin typeface="Verdana" panose="020B0604030504040204" pitchFamily="34" charset="0"/>
                <a:cs typeface="Arial" panose="020B0604020202020204" pitchFamily="34" charset="0"/>
              </a:defRPr>
            </a:lvl3pPr>
            <a:lvl4pPr marL="1600200" indent="-228600">
              <a:spcBef>
                <a:spcPct val="20000"/>
              </a:spcBef>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4pPr>
            <a:lvl5pPr marL="2057400" indent="-228600">
              <a:spcBef>
                <a:spcPct val="20000"/>
              </a:spcBef>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20000"/>
              </a:spcBef>
              <a:spcAft>
                <a:spcPct val="0"/>
              </a:spcAft>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20000"/>
              </a:spcBef>
              <a:spcAft>
                <a:spcPct val="0"/>
              </a:spcAft>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20000"/>
              </a:spcBef>
              <a:spcAft>
                <a:spcPct val="0"/>
              </a:spcAft>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20000"/>
              </a:spcBef>
              <a:spcAft>
                <a:spcPct val="0"/>
              </a:spcAft>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9pPr>
          </a:lstStyle>
          <a:p>
            <a:pPr eaLnBrk="1" hangingPunct="1">
              <a:spcBef>
                <a:spcPct val="0"/>
              </a:spcBef>
              <a:buFontTx/>
              <a:buNone/>
            </a:pPr>
            <a:r>
              <a:rPr lang="en-GB" altLang="en-US" sz="700">
                <a:ea typeface="ＭＳ Ｐゴシック" panose="020B0600070205080204" pitchFamily="34" charset="-128"/>
              </a:rPr>
              <a:t>Core network</a:t>
            </a:r>
          </a:p>
          <a:p>
            <a:pPr eaLnBrk="1" hangingPunct="1">
              <a:spcBef>
                <a:spcPct val="0"/>
              </a:spcBef>
              <a:buFontTx/>
              <a:buNone/>
            </a:pPr>
            <a:r>
              <a:rPr lang="en-GB" altLang="en-US" sz="700">
                <a:ea typeface="ＭＳ Ｐゴシック" panose="020B0600070205080204" pitchFamily="34" charset="-128"/>
              </a:rPr>
              <a:t>e.g. Internet</a:t>
            </a:r>
          </a:p>
        </p:txBody>
      </p:sp>
      <p:sp>
        <p:nvSpPr>
          <p:cNvPr id="683039" name="Line 31">
            <a:extLst>
              <a:ext uri="{FF2B5EF4-FFF2-40B4-BE49-F238E27FC236}">
                <a16:creationId xmlns:a16="http://schemas.microsoft.com/office/drawing/2014/main" id="{A7194096-27E0-2045-BB95-CC96049E2100}"/>
              </a:ext>
            </a:extLst>
          </p:cNvPr>
          <p:cNvSpPr>
            <a:spLocks noChangeShapeType="1"/>
          </p:cNvSpPr>
          <p:nvPr/>
        </p:nvSpPr>
        <p:spPr bwMode="auto">
          <a:xfrm flipV="1">
            <a:off x="5495925" y="4797425"/>
            <a:ext cx="877888" cy="6985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pPr eaLnBrk="1" hangingPunct="1">
              <a:defRPr/>
            </a:pPr>
            <a:endParaRPr lang="en-US">
              <a:latin typeface="Arial" charset="0"/>
              <a:ea typeface="Arial" charset="0"/>
              <a:cs typeface="Arial" charset="0"/>
            </a:endParaRPr>
          </a:p>
        </p:txBody>
      </p:sp>
      <p:pic>
        <p:nvPicPr>
          <p:cNvPr id="76824" name="Picture 32" descr="Pinguin Familie by Mogwai - ">
            <a:extLst>
              <a:ext uri="{FF2B5EF4-FFF2-40B4-BE49-F238E27FC236}">
                <a16:creationId xmlns:a16="http://schemas.microsoft.com/office/drawing/2014/main" id="{D9AD9238-12A0-3243-A6A8-95A75DDD9B6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6875" y="5119688"/>
            <a:ext cx="650875"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825" name="Picture 33" descr="#">
            <a:extLst>
              <a:ext uri="{FF2B5EF4-FFF2-40B4-BE49-F238E27FC236}">
                <a16:creationId xmlns:a16="http://schemas.microsoft.com/office/drawing/2014/main" id="{E1A29567-4F00-C440-9F58-2A78AE5EEE7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331913" y="4872038"/>
            <a:ext cx="214312" cy="21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826" name="Picture 34" descr="#">
            <a:extLst>
              <a:ext uri="{FF2B5EF4-FFF2-40B4-BE49-F238E27FC236}">
                <a16:creationId xmlns:a16="http://schemas.microsoft.com/office/drawing/2014/main" id="{6175548A-295F-7D41-ADD1-67E01A81126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44575" y="4940300"/>
            <a:ext cx="212725"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6827" name="Text Box 35">
            <a:extLst>
              <a:ext uri="{FF2B5EF4-FFF2-40B4-BE49-F238E27FC236}">
                <a16:creationId xmlns:a16="http://schemas.microsoft.com/office/drawing/2014/main" id="{CB59DD96-3284-484D-957F-C2706975608F}"/>
              </a:ext>
            </a:extLst>
          </p:cNvPr>
          <p:cNvSpPr txBox="1">
            <a:spLocks noChangeArrowheads="1"/>
          </p:cNvSpPr>
          <p:nvPr/>
        </p:nvSpPr>
        <p:spPr bwMode="auto">
          <a:xfrm>
            <a:off x="6634163" y="4408488"/>
            <a:ext cx="2403475" cy="244475"/>
          </a:xfrm>
          <a:prstGeom prst="rect">
            <a:avLst/>
          </a:prstGeom>
          <a:noFill/>
          <a:ln>
            <a:noFill/>
          </a:ln>
          <a:effectLst>
            <a:prstShdw prst="shdw17" dist="17961" dir="2700000">
              <a:srgbClr val="999999">
                <a:alpha val="50000"/>
              </a:srgb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spcBef>
                <a:spcPct val="20000"/>
              </a:spcBef>
              <a:buFont typeface="Verdana" panose="020B0604030504040204" pitchFamily="34" charset="0"/>
              <a:buChar char="−"/>
              <a:defRPr sz="2400">
                <a:solidFill>
                  <a:schemeClr val="tx1"/>
                </a:solidFill>
                <a:latin typeface="Verdana" panose="020B0604030504040204" pitchFamily="34" charset="0"/>
                <a:cs typeface="Arial" panose="020B0604020202020204" pitchFamily="34" charset="0"/>
              </a:defRPr>
            </a:lvl1pPr>
            <a:lvl2pPr marL="742950" indent="-285750">
              <a:spcBef>
                <a:spcPct val="20000"/>
              </a:spcBef>
              <a:buFont typeface="Verdana" panose="020B0604030504040204" pitchFamily="34" charset="0"/>
              <a:buChar char="−"/>
              <a:defRPr sz="2000">
                <a:solidFill>
                  <a:schemeClr val="tx1"/>
                </a:solidFill>
                <a:latin typeface="Verdana" panose="020B0604030504040204" pitchFamily="34" charset="0"/>
                <a:cs typeface="Arial" panose="020B0604020202020204" pitchFamily="34" charset="0"/>
              </a:defRPr>
            </a:lvl2pPr>
            <a:lvl3pPr marL="1143000" indent="-228600">
              <a:spcBef>
                <a:spcPct val="20000"/>
              </a:spcBef>
              <a:buFont typeface="Verdana" panose="020B0604030504040204" pitchFamily="34" charset="0"/>
              <a:buChar char="−"/>
              <a:defRPr>
                <a:solidFill>
                  <a:schemeClr val="tx1"/>
                </a:solidFill>
                <a:latin typeface="Verdana" panose="020B0604030504040204" pitchFamily="34" charset="0"/>
                <a:cs typeface="Arial" panose="020B0604020202020204" pitchFamily="34" charset="0"/>
              </a:defRPr>
            </a:lvl3pPr>
            <a:lvl4pPr marL="1600200" indent="-228600">
              <a:spcBef>
                <a:spcPct val="20000"/>
              </a:spcBef>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4pPr>
            <a:lvl5pPr marL="2057400" indent="-228600">
              <a:spcBef>
                <a:spcPct val="20000"/>
              </a:spcBef>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20000"/>
              </a:spcBef>
              <a:spcAft>
                <a:spcPct val="0"/>
              </a:spcAft>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20000"/>
              </a:spcBef>
              <a:spcAft>
                <a:spcPct val="0"/>
              </a:spcAft>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20000"/>
              </a:spcBef>
              <a:spcAft>
                <a:spcPct val="0"/>
              </a:spcAft>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20000"/>
              </a:spcBef>
              <a:spcAft>
                <a:spcPct val="0"/>
              </a:spcAft>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9pPr>
          </a:lstStyle>
          <a:p>
            <a:pPr eaLnBrk="1" hangingPunct="1">
              <a:spcBef>
                <a:spcPct val="0"/>
              </a:spcBef>
              <a:buFontTx/>
              <a:buNone/>
            </a:pPr>
            <a:r>
              <a:rPr lang="en-GB" altLang="en-US" sz="1000">
                <a:ea typeface="ＭＳ Ｐゴシック" panose="020B0600070205080204" pitchFamily="34" charset="-128"/>
              </a:rPr>
              <a:t>What is the temperature at home?</a:t>
            </a:r>
          </a:p>
        </p:txBody>
      </p:sp>
      <p:grpSp>
        <p:nvGrpSpPr>
          <p:cNvPr id="76828" name="Group 36">
            <a:extLst>
              <a:ext uri="{FF2B5EF4-FFF2-40B4-BE49-F238E27FC236}">
                <a16:creationId xmlns:a16="http://schemas.microsoft.com/office/drawing/2014/main" id="{AB3B5593-B766-6846-A0F7-EC4106B05222}"/>
              </a:ext>
            </a:extLst>
          </p:cNvPr>
          <p:cNvGrpSpPr>
            <a:grpSpLocks/>
          </p:cNvGrpSpPr>
          <p:nvPr/>
        </p:nvGrpSpPr>
        <p:grpSpPr bwMode="auto">
          <a:xfrm>
            <a:off x="5868988" y="4437063"/>
            <a:ext cx="720725" cy="352425"/>
            <a:chOff x="3378" y="3114"/>
            <a:chExt cx="454" cy="222"/>
          </a:xfrm>
        </p:grpSpPr>
        <p:pic>
          <p:nvPicPr>
            <p:cNvPr id="76830" name="Picture 37" descr="#">
              <a:extLst>
                <a:ext uri="{FF2B5EF4-FFF2-40B4-BE49-F238E27FC236}">
                  <a16:creationId xmlns:a16="http://schemas.microsoft.com/office/drawing/2014/main" id="{1ECC0880-2A9C-0D4B-8686-4ABDE3A633F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rot="-278128">
              <a:off x="3378" y="3114"/>
              <a:ext cx="454" cy="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6831" name="Text Box 38">
              <a:extLst>
                <a:ext uri="{FF2B5EF4-FFF2-40B4-BE49-F238E27FC236}">
                  <a16:creationId xmlns:a16="http://schemas.microsoft.com/office/drawing/2014/main" id="{5399E31D-A311-8244-AA09-BFF0F51484E4}"/>
                </a:ext>
              </a:extLst>
            </p:cNvPr>
            <p:cNvSpPr txBox="1">
              <a:spLocks noChangeArrowheads="1"/>
            </p:cNvSpPr>
            <p:nvPr/>
          </p:nvSpPr>
          <p:spPr bwMode="auto">
            <a:xfrm>
              <a:off x="3403" y="3140"/>
              <a:ext cx="412" cy="125"/>
            </a:xfrm>
            <a:prstGeom prst="rect">
              <a:avLst/>
            </a:prstGeom>
            <a:noFill/>
            <a:ln>
              <a:noFill/>
            </a:ln>
            <a:effectLst>
              <a:prstShdw prst="shdw17" dist="17961" dir="2700000">
                <a:srgbClr val="999999">
                  <a:alpha val="50000"/>
                </a:srgb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Font typeface="Verdana" panose="020B0604030504040204" pitchFamily="34" charset="0"/>
                <a:buChar char="−"/>
                <a:defRPr sz="2400">
                  <a:solidFill>
                    <a:schemeClr val="tx1"/>
                  </a:solidFill>
                  <a:latin typeface="Verdana" panose="020B0604030504040204" pitchFamily="34" charset="0"/>
                  <a:cs typeface="Arial" panose="020B0604020202020204" pitchFamily="34" charset="0"/>
                </a:defRPr>
              </a:lvl1pPr>
              <a:lvl2pPr marL="742950" indent="-285750">
                <a:spcBef>
                  <a:spcPct val="20000"/>
                </a:spcBef>
                <a:buFont typeface="Verdana" panose="020B0604030504040204" pitchFamily="34" charset="0"/>
                <a:buChar char="−"/>
                <a:defRPr sz="2000">
                  <a:solidFill>
                    <a:schemeClr val="tx1"/>
                  </a:solidFill>
                  <a:latin typeface="Verdana" panose="020B0604030504040204" pitchFamily="34" charset="0"/>
                  <a:cs typeface="Arial" panose="020B0604020202020204" pitchFamily="34" charset="0"/>
                </a:defRPr>
              </a:lvl2pPr>
              <a:lvl3pPr marL="1143000" indent="-228600">
                <a:spcBef>
                  <a:spcPct val="20000"/>
                </a:spcBef>
                <a:buFont typeface="Verdana" panose="020B0604030504040204" pitchFamily="34" charset="0"/>
                <a:buChar char="−"/>
                <a:defRPr>
                  <a:solidFill>
                    <a:schemeClr val="tx1"/>
                  </a:solidFill>
                  <a:latin typeface="Verdana" panose="020B0604030504040204" pitchFamily="34" charset="0"/>
                  <a:cs typeface="Arial" panose="020B0604020202020204" pitchFamily="34" charset="0"/>
                </a:defRPr>
              </a:lvl3pPr>
              <a:lvl4pPr marL="1600200" indent="-228600">
                <a:spcBef>
                  <a:spcPct val="20000"/>
                </a:spcBef>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4pPr>
              <a:lvl5pPr marL="2057400" indent="-228600">
                <a:spcBef>
                  <a:spcPct val="20000"/>
                </a:spcBef>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20000"/>
                </a:spcBef>
                <a:spcAft>
                  <a:spcPct val="0"/>
                </a:spcAft>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20000"/>
                </a:spcBef>
                <a:spcAft>
                  <a:spcPct val="0"/>
                </a:spcAft>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20000"/>
                </a:spcBef>
                <a:spcAft>
                  <a:spcPct val="0"/>
                </a:spcAft>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20000"/>
                </a:spcBef>
                <a:spcAft>
                  <a:spcPct val="0"/>
                </a:spcAft>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9pPr>
            </a:lstStyle>
            <a:p>
              <a:pPr eaLnBrk="1" hangingPunct="1">
                <a:spcBef>
                  <a:spcPct val="0"/>
                </a:spcBef>
                <a:buFontTx/>
                <a:buNone/>
              </a:pPr>
              <a:r>
                <a:rPr lang="en-GB" altLang="en-US" sz="700">
                  <a:ea typeface="ＭＳ Ｐゴシック" panose="020B0600070205080204" pitchFamily="34" charset="-128"/>
                </a:rPr>
                <a:t>Freezing!</a:t>
              </a:r>
            </a:p>
          </p:txBody>
        </p:sp>
      </p:grpSp>
      <p:pic>
        <p:nvPicPr>
          <p:cNvPr id="76829" name="Picture 39" descr="#">
            <a:extLst>
              <a:ext uri="{FF2B5EF4-FFF2-40B4-BE49-F238E27FC236}">
                <a16:creationId xmlns:a16="http://schemas.microsoft.com/office/drawing/2014/main" id="{24850B78-EF38-5A4C-947F-D83593E3E21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116013" y="5516563"/>
            <a:ext cx="649287"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9215684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6A724012-BF58-8F4C-BB5F-7521E0C015E6}"/>
              </a:ext>
            </a:extLst>
          </p:cNvPr>
          <p:cNvSpPr>
            <a:spLocks noGrp="1"/>
          </p:cNvSpPr>
          <p:nvPr>
            <p:ph idx="1"/>
          </p:nvPr>
        </p:nvSpPr>
        <p:spPr/>
        <p:txBody>
          <a:bodyPr/>
          <a:lstStyle/>
          <a:p>
            <a:r>
              <a:rPr lang="en-US" dirty="0"/>
              <a:t>Analysis and use of data </a:t>
            </a:r>
            <a:r>
              <a:rPr lang="en-US" dirty="0">
                <a:sym typeface="Wingdings" pitchFamily="2" charset="2"/>
              </a:rPr>
              <a:t> value addition </a:t>
            </a:r>
          </a:p>
          <a:p>
            <a:r>
              <a:rPr lang="en-US" dirty="0">
                <a:sym typeface="Wingdings" pitchFamily="2" charset="2"/>
              </a:rPr>
              <a:t>Data analysis  + Intelligence  Innovative and transformational smart solutions and services</a:t>
            </a:r>
          </a:p>
          <a:p>
            <a:endParaRPr lang="en-US" dirty="0"/>
          </a:p>
        </p:txBody>
      </p:sp>
      <p:sp>
        <p:nvSpPr>
          <p:cNvPr id="4" name="Title 3">
            <a:extLst>
              <a:ext uri="{FF2B5EF4-FFF2-40B4-BE49-F238E27FC236}">
                <a16:creationId xmlns:a16="http://schemas.microsoft.com/office/drawing/2014/main" id="{817401AE-04E3-6A43-A37A-798BD7169EF3}"/>
              </a:ext>
            </a:extLst>
          </p:cNvPr>
          <p:cNvSpPr>
            <a:spLocks noGrp="1"/>
          </p:cNvSpPr>
          <p:nvPr>
            <p:ph type="title"/>
          </p:nvPr>
        </p:nvSpPr>
        <p:spPr/>
        <p:txBody>
          <a:bodyPr/>
          <a:lstStyle/>
          <a:p>
            <a:r>
              <a:rPr lang="en-US" dirty="0"/>
              <a:t>Data is the key</a:t>
            </a:r>
          </a:p>
        </p:txBody>
      </p:sp>
    </p:spTree>
    <p:extLst>
      <p:ext uri="{BB962C8B-B14F-4D97-AF65-F5344CB8AC3E}">
        <p14:creationId xmlns:p14="http://schemas.microsoft.com/office/powerpoint/2010/main" val="220012651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Content Placeholder 2">
            <a:extLst>
              <a:ext uri="{FF2B5EF4-FFF2-40B4-BE49-F238E27FC236}">
                <a16:creationId xmlns:a16="http://schemas.microsoft.com/office/drawing/2014/main" id="{A9B90A3C-B2A2-2041-8BD0-DA2C5733B08E}"/>
              </a:ext>
            </a:extLst>
          </p:cNvPr>
          <p:cNvSpPr>
            <a:spLocks noGrp="1"/>
          </p:cNvSpPr>
          <p:nvPr>
            <p:ph idx="1"/>
          </p:nvPr>
        </p:nvSpPr>
        <p:spPr/>
        <p:txBody>
          <a:bodyPr/>
          <a:lstStyle/>
          <a:p>
            <a:r>
              <a:rPr lang="en-GB" altLang="en-US" dirty="0"/>
              <a:t>Sensing and data collection, sensor data and data-centric networks</a:t>
            </a:r>
          </a:p>
          <a:p>
            <a:r>
              <a:rPr lang="en-GB" altLang="en-US" dirty="0"/>
              <a:t>Access, subscription and integration</a:t>
            </a:r>
          </a:p>
          <a:p>
            <a:r>
              <a:rPr lang="en-GB" altLang="en-US" dirty="0"/>
              <a:t>Data processing and stream data analysis</a:t>
            </a:r>
          </a:p>
          <a:p>
            <a:r>
              <a:rPr lang="en-GB" altLang="en-US" dirty="0"/>
              <a:t>Query and discovery</a:t>
            </a:r>
          </a:p>
          <a:p>
            <a:r>
              <a:rPr lang="en-GB" altLang="en-US" dirty="0"/>
              <a:t>Data classification and clustering</a:t>
            </a:r>
          </a:p>
          <a:p>
            <a:r>
              <a:rPr lang="en-GB" altLang="en-US" dirty="0"/>
              <a:t>Use of Cloud for data storage and processing</a:t>
            </a:r>
          </a:p>
          <a:p>
            <a:pPr lvl="1"/>
            <a:r>
              <a:rPr lang="en-GB" altLang="en-US" dirty="0"/>
              <a:t>AI</a:t>
            </a:r>
          </a:p>
          <a:p>
            <a:pPr lvl="1"/>
            <a:r>
              <a:rPr lang="en-GB" altLang="en-US" dirty="0"/>
              <a:t>Analytics  Software</a:t>
            </a:r>
          </a:p>
        </p:txBody>
      </p:sp>
      <p:sp>
        <p:nvSpPr>
          <p:cNvPr id="71681" name="Title 1">
            <a:extLst>
              <a:ext uri="{FF2B5EF4-FFF2-40B4-BE49-F238E27FC236}">
                <a16:creationId xmlns:a16="http://schemas.microsoft.com/office/drawing/2014/main" id="{D3E85B39-5422-434A-B347-E482E457F6F8}"/>
              </a:ext>
            </a:extLst>
          </p:cNvPr>
          <p:cNvSpPr>
            <a:spLocks noGrp="1"/>
          </p:cNvSpPr>
          <p:nvPr>
            <p:ph type="title"/>
          </p:nvPr>
        </p:nvSpPr>
        <p:spPr/>
        <p:txBody>
          <a:bodyPr/>
          <a:lstStyle/>
          <a:p>
            <a:r>
              <a:rPr lang="en-GB" altLang="en-US"/>
              <a:t>Intelligent Data Processing</a:t>
            </a:r>
          </a:p>
        </p:txBody>
      </p:sp>
    </p:spTree>
    <p:extLst>
      <p:ext uri="{BB962C8B-B14F-4D97-AF65-F5344CB8AC3E}">
        <p14:creationId xmlns:p14="http://schemas.microsoft.com/office/powerpoint/2010/main" val="279408407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4F687EF-C9AC-7641-987B-B76CEBC2FE19}"/>
              </a:ext>
            </a:extLst>
          </p:cNvPr>
          <p:cNvSpPr>
            <a:spLocks noGrp="1"/>
          </p:cNvSpPr>
          <p:nvPr>
            <p:ph idx="1"/>
          </p:nvPr>
        </p:nvSpPr>
        <p:spPr/>
        <p:txBody>
          <a:bodyPr/>
          <a:lstStyle/>
          <a:p>
            <a:r>
              <a:rPr lang="en-US" dirty="0"/>
              <a:t> Following activities can take advantage of IoT Engineering</a:t>
            </a:r>
          </a:p>
          <a:p>
            <a:pPr lvl="1"/>
            <a:r>
              <a:rPr lang="en-US" dirty="0"/>
              <a:t>Remote monitoring and control</a:t>
            </a:r>
          </a:p>
          <a:p>
            <a:pPr lvl="1"/>
            <a:r>
              <a:rPr lang="en-US" dirty="0"/>
              <a:t>Manufacturing</a:t>
            </a:r>
          </a:p>
          <a:p>
            <a:pPr lvl="1"/>
            <a:r>
              <a:rPr lang="en-US" dirty="0"/>
              <a:t>Marketing</a:t>
            </a:r>
          </a:p>
          <a:p>
            <a:pPr lvl="1"/>
            <a:r>
              <a:rPr lang="en-US" dirty="0"/>
              <a:t>Support</a:t>
            </a:r>
          </a:p>
          <a:p>
            <a:pPr lvl="1"/>
            <a:r>
              <a:rPr lang="en-US" dirty="0"/>
              <a:t>Business Development</a:t>
            </a:r>
          </a:p>
          <a:p>
            <a:pPr lvl="1"/>
            <a:r>
              <a:rPr lang="en-US" dirty="0"/>
              <a:t>Customer Care</a:t>
            </a:r>
          </a:p>
          <a:p>
            <a:pPr lvl="1"/>
            <a:r>
              <a:rPr lang="en-US" dirty="0"/>
              <a:t>Product improvements</a:t>
            </a:r>
          </a:p>
          <a:p>
            <a:pPr lvl="1"/>
            <a:r>
              <a:rPr lang="en-US" dirty="0"/>
              <a:t>Tracking Supply chain</a:t>
            </a:r>
          </a:p>
          <a:p>
            <a:pPr lvl="1"/>
            <a:r>
              <a:rPr lang="en-US" dirty="0"/>
              <a:t>Tracking goods </a:t>
            </a:r>
          </a:p>
          <a:p>
            <a:pPr lvl="1"/>
            <a:r>
              <a:rPr lang="en-US" dirty="0"/>
              <a:t>Performance improvements of Processes, People, Systems</a:t>
            </a:r>
          </a:p>
        </p:txBody>
      </p:sp>
      <p:sp>
        <p:nvSpPr>
          <p:cNvPr id="3" name="Title 2">
            <a:extLst>
              <a:ext uri="{FF2B5EF4-FFF2-40B4-BE49-F238E27FC236}">
                <a16:creationId xmlns:a16="http://schemas.microsoft.com/office/drawing/2014/main" id="{58E81E03-1F98-5649-ABA9-C3C66E6E46FF}"/>
              </a:ext>
            </a:extLst>
          </p:cNvPr>
          <p:cNvSpPr>
            <a:spLocks noGrp="1"/>
          </p:cNvSpPr>
          <p:nvPr>
            <p:ph type="title"/>
          </p:nvPr>
        </p:nvSpPr>
        <p:spPr/>
        <p:txBody>
          <a:bodyPr/>
          <a:lstStyle/>
          <a:p>
            <a:r>
              <a:rPr lang="en-US" dirty="0"/>
              <a:t>Leveraging IoT data in the organization</a:t>
            </a:r>
          </a:p>
        </p:txBody>
      </p:sp>
    </p:spTree>
    <p:extLst>
      <p:ext uri="{BB962C8B-B14F-4D97-AF65-F5344CB8AC3E}">
        <p14:creationId xmlns:p14="http://schemas.microsoft.com/office/powerpoint/2010/main" val="18845027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2787BB1-1078-CF4C-9C6C-340778F79518}"/>
              </a:ext>
            </a:extLst>
          </p:cNvPr>
          <p:cNvSpPr>
            <a:spLocks noGrp="1"/>
          </p:cNvSpPr>
          <p:nvPr>
            <p:ph idx="1"/>
          </p:nvPr>
        </p:nvSpPr>
        <p:spPr/>
        <p:txBody>
          <a:bodyPr/>
          <a:lstStyle/>
          <a:p>
            <a:r>
              <a:rPr lang="en-US" dirty="0"/>
              <a:t>Philips: Light bulb manufacturer </a:t>
            </a:r>
            <a:r>
              <a:rPr lang="en-US" dirty="0">
                <a:sym typeface="Wingdings" pitchFamily="2" charset="2"/>
              </a:rPr>
              <a:t> Smart lighting solutions</a:t>
            </a:r>
          </a:p>
          <a:p>
            <a:pPr lvl="1"/>
            <a:r>
              <a:rPr lang="en-US" dirty="0">
                <a:sym typeface="Wingdings" pitchFamily="2" charset="2"/>
              </a:rPr>
              <a:t>By implementing IoT in their products</a:t>
            </a:r>
          </a:p>
          <a:p>
            <a:r>
              <a:rPr lang="en-US" dirty="0">
                <a:sym typeface="Wingdings" pitchFamily="2" charset="2"/>
              </a:rPr>
              <a:t>BMW, Mercedes, Renault: Car Manufactures  Mobility Services (Car sharing, Ride-sharing)</a:t>
            </a:r>
          </a:p>
          <a:p>
            <a:pPr lvl="1"/>
            <a:r>
              <a:rPr lang="en-US" dirty="0">
                <a:sym typeface="Wingdings" pitchFamily="2" charset="2"/>
              </a:rPr>
              <a:t>Can now cater to people who can’t afford to buy luxury cars</a:t>
            </a:r>
          </a:p>
          <a:p>
            <a:r>
              <a:rPr lang="en-IN" dirty="0"/>
              <a:t>Konecranes Crane Manufacturer: Plain old crane </a:t>
            </a:r>
            <a:r>
              <a:rPr lang="en-IN" dirty="0">
                <a:sym typeface="Wingdings" pitchFamily="2" charset="2"/>
              </a:rPr>
              <a:t> </a:t>
            </a:r>
            <a:r>
              <a:rPr lang="en-IN" dirty="0" err="1">
                <a:sym typeface="Wingdings" pitchFamily="2" charset="2"/>
              </a:rPr>
              <a:t>Intelligenet</a:t>
            </a:r>
            <a:r>
              <a:rPr lang="en-IN" dirty="0">
                <a:sym typeface="Wingdings" pitchFamily="2" charset="2"/>
              </a:rPr>
              <a:t> Cranes</a:t>
            </a:r>
          </a:p>
          <a:p>
            <a:pPr lvl="1"/>
            <a:r>
              <a:rPr lang="en-IN" dirty="0"/>
              <a:t>IoT provides real-time insight into the machine</a:t>
            </a:r>
          </a:p>
          <a:p>
            <a:pPr marL="0" indent="0">
              <a:buNone/>
            </a:pPr>
            <a:endParaRPr lang="en-IN" dirty="0"/>
          </a:p>
          <a:p>
            <a:endParaRPr lang="en-IN" dirty="0"/>
          </a:p>
          <a:p>
            <a:endParaRPr lang="en-IN" dirty="0"/>
          </a:p>
          <a:p>
            <a:endParaRPr lang="en-US" dirty="0">
              <a:sym typeface="Wingdings" pitchFamily="2" charset="2"/>
            </a:endParaRPr>
          </a:p>
          <a:p>
            <a:endParaRPr lang="en-US" dirty="0"/>
          </a:p>
        </p:txBody>
      </p:sp>
      <p:sp>
        <p:nvSpPr>
          <p:cNvPr id="3" name="Title 2">
            <a:extLst>
              <a:ext uri="{FF2B5EF4-FFF2-40B4-BE49-F238E27FC236}">
                <a16:creationId xmlns:a16="http://schemas.microsoft.com/office/drawing/2014/main" id="{B26B3BC2-627D-CE49-A3C4-65E59F04F0C6}"/>
              </a:ext>
            </a:extLst>
          </p:cNvPr>
          <p:cNvSpPr>
            <a:spLocks noGrp="1"/>
          </p:cNvSpPr>
          <p:nvPr>
            <p:ph type="title"/>
          </p:nvPr>
        </p:nvSpPr>
        <p:spPr/>
        <p:txBody>
          <a:bodyPr/>
          <a:lstStyle/>
          <a:p>
            <a:r>
              <a:rPr lang="en-US" dirty="0"/>
              <a:t>Example: Use of IoT </a:t>
            </a:r>
          </a:p>
        </p:txBody>
      </p:sp>
    </p:spTree>
    <p:extLst>
      <p:ext uri="{BB962C8B-B14F-4D97-AF65-F5344CB8AC3E}">
        <p14:creationId xmlns:p14="http://schemas.microsoft.com/office/powerpoint/2010/main" val="42924921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54ACC70-0AA3-6E47-BE58-F7CCAA96D962}"/>
              </a:ext>
            </a:extLst>
          </p:cNvPr>
          <p:cNvSpPr>
            <a:spLocks noGrp="1"/>
          </p:cNvSpPr>
          <p:nvPr>
            <p:ph type="ctrTitle"/>
          </p:nvPr>
        </p:nvSpPr>
        <p:spPr/>
        <p:txBody>
          <a:bodyPr/>
          <a:lstStyle/>
          <a:p>
            <a:r>
              <a:rPr lang="en-US" dirty="0"/>
              <a:t>Can IoT help a Booze Manufacturer?</a:t>
            </a:r>
          </a:p>
        </p:txBody>
      </p:sp>
    </p:spTree>
    <p:extLst>
      <p:ext uri="{BB962C8B-B14F-4D97-AF65-F5344CB8AC3E}">
        <p14:creationId xmlns:p14="http://schemas.microsoft.com/office/powerpoint/2010/main" val="136642279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22622AE-0470-B84E-B2AB-94AB115CDCC0}"/>
              </a:ext>
            </a:extLst>
          </p:cNvPr>
          <p:cNvSpPr>
            <a:spLocks noGrp="1"/>
          </p:cNvSpPr>
          <p:nvPr>
            <p:ph idx="1"/>
          </p:nvPr>
        </p:nvSpPr>
        <p:spPr/>
        <p:txBody>
          <a:bodyPr/>
          <a:lstStyle/>
          <a:p>
            <a:r>
              <a:rPr lang="en-US" dirty="0"/>
              <a:t>How to enhance customer’s experience and engagement?</a:t>
            </a:r>
          </a:p>
          <a:p>
            <a:r>
              <a:rPr lang="en-US" dirty="0"/>
              <a:t>Equip bottles with NFC sensors</a:t>
            </a:r>
          </a:p>
          <a:p>
            <a:r>
              <a:rPr lang="en-US" dirty="0"/>
              <a:t>Activate specially build mobile application with NFC sensors</a:t>
            </a:r>
          </a:p>
          <a:p>
            <a:r>
              <a:rPr lang="en-US" dirty="0"/>
              <a:t>Application provides opportunity for customers to win prizes – extra booze bottle or discounts or prizes</a:t>
            </a:r>
          </a:p>
          <a:p>
            <a:r>
              <a:rPr lang="en-US" dirty="0"/>
              <a:t>Feedback collection</a:t>
            </a:r>
          </a:p>
          <a:p>
            <a:endParaRPr lang="en-US" dirty="0"/>
          </a:p>
          <a:p>
            <a:r>
              <a:rPr lang="en-US" dirty="0"/>
              <a:t>Connected Cups / Glasses</a:t>
            </a:r>
          </a:p>
          <a:p>
            <a:pPr lvl="1"/>
            <a:r>
              <a:rPr lang="en-US" dirty="0"/>
              <a:t>Equipped with sensors – that allow customers to order a new drink by talking to cup or twisting the bottom of the cup/glass</a:t>
            </a:r>
          </a:p>
          <a:p>
            <a:r>
              <a:rPr lang="en-US" dirty="0"/>
              <a:t>What else ?</a:t>
            </a:r>
          </a:p>
          <a:p>
            <a:endParaRPr lang="en-US" dirty="0"/>
          </a:p>
          <a:p>
            <a:endParaRPr lang="en-US" dirty="0"/>
          </a:p>
        </p:txBody>
      </p:sp>
      <p:sp>
        <p:nvSpPr>
          <p:cNvPr id="4" name="Title 3">
            <a:extLst>
              <a:ext uri="{FF2B5EF4-FFF2-40B4-BE49-F238E27FC236}">
                <a16:creationId xmlns:a16="http://schemas.microsoft.com/office/drawing/2014/main" id="{83F2A5A9-C57F-E545-88A9-6E6D92978AAA}"/>
              </a:ext>
            </a:extLst>
          </p:cNvPr>
          <p:cNvSpPr>
            <a:spLocks noGrp="1"/>
          </p:cNvSpPr>
          <p:nvPr>
            <p:ph type="title"/>
          </p:nvPr>
        </p:nvSpPr>
        <p:spPr/>
        <p:txBody>
          <a:bodyPr/>
          <a:lstStyle/>
          <a:p>
            <a:r>
              <a:rPr lang="en-US" dirty="0"/>
              <a:t>Booze Company using IoT</a:t>
            </a:r>
          </a:p>
        </p:txBody>
      </p:sp>
    </p:spTree>
    <p:extLst>
      <p:ext uri="{BB962C8B-B14F-4D97-AF65-F5344CB8AC3E}">
        <p14:creationId xmlns:p14="http://schemas.microsoft.com/office/powerpoint/2010/main" val="32636184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1D0B01E-B75A-0B48-BAF4-923FD3E23204}"/>
              </a:ext>
            </a:extLst>
          </p:cNvPr>
          <p:cNvSpPr>
            <a:spLocks noGrp="1"/>
          </p:cNvSpPr>
          <p:nvPr>
            <p:ph idx="1"/>
          </p:nvPr>
        </p:nvSpPr>
        <p:spPr/>
        <p:txBody>
          <a:bodyPr/>
          <a:lstStyle/>
          <a:p>
            <a:r>
              <a:rPr lang="en-IN" dirty="0"/>
              <a:t>Creating new connected products, services or business models </a:t>
            </a:r>
          </a:p>
          <a:p>
            <a:r>
              <a:rPr lang="en-IN" dirty="0"/>
              <a:t>Improving product quality </a:t>
            </a:r>
          </a:p>
          <a:p>
            <a:r>
              <a:rPr lang="en-IN" dirty="0"/>
              <a:t>Improving customer engagement </a:t>
            </a:r>
          </a:p>
          <a:p>
            <a:r>
              <a:rPr lang="en-IN" dirty="0"/>
              <a:t>Improving supply chain management </a:t>
            </a:r>
          </a:p>
          <a:p>
            <a:endParaRPr lang="en-US" dirty="0"/>
          </a:p>
        </p:txBody>
      </p:sp>
      <p:sp>
        <p:nvSpPr>
          <p:cNvPr id="3" name="Title 2">
            <a:extLst>
              <a:ext uri="{FF2B5EF4-FFF2-40B4-BE49-F238E27FC236}">
                <a16:creationId xmlns:a16="http://schemas.microsoft.com/office/drawing/2014/main" id="{38A0277B-7D76-8046-BF4C-F0E4CB521F87}"/>
              </a:ext>
            </a:extLst>
          </p:cNvPr>
          <p:cNvSpPr>
            <a:spLocks noGrp="1"/>
          </p:cNvSpPr>
          <p:nvPr>
            <p:ph type="title"/>
          </p:nvPr>
        </p:nvSpPr>
        <p:spPr/>
        <p:txBody>
          <a:bodyPr/>
          <a:lstStyle/>
          <a:p>
            <a:r>
              <a:rPr lang="en-US" dirty="0"/>
              <a:t>Key Advantages: Summary</a:t>
            </a:r>
          </a:p>
        </p:txBody>
      </p:sp>
    </p:spTree>
    <p:extLst>
      <p:ext uri="{BB962C8B-B14F-4D97-AF65-F5344CB8AC3E}">
        <p14:creationId xmlns:p14="http://schemas.microsoft.com/office/powerpoint/2010/main" val="77723518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14D300-E006-DE45-A8A5-852C27C880B8}"/>
              </a:ext>
            </a:extLst>
          </p:cNvPr>
          <p:cNvSpPr>
            <a:spLocks noGrp="1"/>
          </p:cNvSpPr>
          <p:nvPr>
            <p:ph type="title"/>
          </p:nvPr>
        </p:nvSpPr>
        <p:spPr>
          <a:xfrm>
            <a:off x="388761" y="188640"/>
            <a:ext cx="8215687" cy="762000"/>
          </a:xfrm>
        </p:spPr>
        <p:txBody>
          <a:bodyPr/>
          <a:lstStyle/>
          <a:p>
            <a:endParaRPr lang="en-US" dirty="0"/>
          </a:p>
        </p:txBody>
      </p:sp>
      <p:sp>
        <p:nvSpPr>
          <p:cNvPr id="5" name="Content Placeholder 4">
            <a:extLst>
              <a:ext uri="{FF2B5EF4-FFF2-40B4-BE49-F238E27FC236}">
                <a16:creationId xmlns:a16="http://schemas.microsoft.com/office/drawing/2014/main" id="{22CFDDD5-C629-F94B-B053-627C5BA7A611}"/>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6709412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0BA7D56-A4FD-6D40-ACB6-0CAE54988F1E}"/>
              </a:ext>
            </a:extLst>
          </p:cNvPr>
          <p:cNvSpPr>
            <a:spLocks noGrp="1"/>
          </p:cNvSpPr>
          <p:nvPr>
            <p:ph idx="1"/>
          </p:nvPr>
        </p:nvSpPr>
        <p:spPr/>
        <p:txBody>
          <a:bodyPr/>
          <a:lstStyle/>
          <a:p>
            <a:r>
              <a:rPr lang="en-US" dirty="0"/>
              <a:t>Tremendous growth in Computing Power</a:t>
            </a:r>
          </a:p>
          <a:p>
            <a:pPr lvl="1"/>
            <a:r>
              <a:rPr lang="en-US" dirty="0"/>
              <a:t>Moore’s Law</a:t>
            </a:r>
          </a:p>
          <a:p>
            <a:pPr lvl="2"/>
            <a:r>
              <a:rPr lang="en-US" dirty="0"/>
              <a:t>Increase in chip density – double almost every two years</a:t>
            </a:r>
          </a:p>
          <a:p>
            <a:pPr lvl="2"/>
            <a:r>
              <a:rPr lang="en-US" dirty="0"/>
              <a:t>Reduction in the cost of a computer / embedded computers </a:t>
            </a:r>
          </a:p>
          <a:p>
            <a:r>
              <a:rPr lang="en-US" dirty="0"/>
              <a:t>Tremendous growth in speed of communication</a:t>
            </a:r>
          </a:p>
          <a:p>
            <a:pPr lvl="1"/>
            <a:r>
              <a:rPr lang="en-US" dirty="0"/>
              <a:t>For a user, Internet bandwidth is growing 50% per year</a:t>
            </a:r>
          </a:p>
          <a:p>
            <a:pPr lvl="2"/>
            <a:r>
              <a:rPr lang="en-US" dirty="0"/>
              <a:t>10Kbps – 100 Kbps – 1 </a:t>
            </a:r>
            <a:r>
              <a:rPr lang="en-US" dirty="0" err="1"/>
              <a:t>Mbps</a:t>
            </a:r>
            <a:r>
              <a:rPr lang="en-US" dirty="0"/>
              <a:t> – 10 </a:t>
            </a:r>
            <a:r>
              <a:rPr lang="en-US" dirty="0" err="1"/>
              <a:t>Mbps</a:t>
            </a:r>
            <a:r>
              <a:rPr lang="en-US" dirty="0"/>
              <a:t> – 100 </a:t>
            </a:r>
            <a:r>
              <a:rPr lang="en-US" dirty="0" err="1"/>
              <a:t>Mbps</a:t>
            </a:r>
            <a:r>
              <a:rPr lang="en-US" dirty="0"/>
              <a:t> – 1000 </a:t>
            </a:r>
            <a:r>
              <a:rPr lang="en-US" dirty="0" err="1"/>
              <a:t>Mbps</a:t>
            </a:r>
            <a:endParaRPr lang="en-US" dirty="0"/>
          </a:p>
          <a:p>
            <a:pPr lvl="2"/>
            <a:r>
              <a:rPr lang="en-US" dirty="0"/>
              <a:t>Nielsen’s law</a:t>
            </a:r>
          </a:p>
          <a:p>
            <a:pPr>
              <a:buFont typeface="Wingdings" pitchFamily="2" charset="2"/>
              <a:buChar char="è"/>
            </a:pPr>
            <a:r>
              <a:rPr lang="en-US" dirty="0">
                <a:sym typeface="Wingdings" pitchFamily="2" charset="2"/>
              </a:rPr>
              <a:t>Everything is becoming Computer Thing</a:t>
            </a:r>
          </a:p>
          <a:p>
            <a:pPr>
              <a:buFont typeface="Wingdings" pitchFamily="2" charset="2"/>
              <a:buChar char="è"/>
            </a:pPr>
            <a:r>
              <a:rPr lang="en-US" dirty="0">
                <a:sym typeface="Wingdings" pitchFamily="2" charset="2"/>
              </a:rPr>
              <a:t>Internet has become pervasive.. Hence everything is getting connected to it</a:t>
            </a:r>
            <a:endParaRPr lang="en-US" dirty="0"/>
          </a:p>
          <a:p>
            <a:pPr marL="457200" lvl="1" indent="0">
              <a:buNone/>
            </a:pPr>
            <a:endParaRPr lang="en-US" dirty="0"/>
          </a:p>
        </p:txBody>
      </p:sp>
      <p:sp>
        <p:nvSpPr>
          <p:cNvPr id="3" name="Title 2">
            <a:extLst>
              <a:ext uri="{FF2B5EF4-FFF2-40B4-BE49-F238E27FC236}">
                <a16:creationId xmlns:a16="http://schemas.microsoft.com/office/drawing/2014/main" id="{519B88A1-274C-2245-BDA7-6F6CED02F1A0}"/>
              </a:ext>
            </a:extLst>
          </p:cNvPr>
          <p:cNvSpPr>
            <a:spLocks noGrp="1"/>
          </p:cNvSpPr>
          <p:nvPr>
            <p:ph type="title"/>
          </p:nvPr>
        </p:nvSpPr>
        <p:spPr/>
        <p:txBody>
          <a:bodyPr/>
          <a:lstStyle/>
          <a:p>
            <a:r>
              <a:rPr lang="en-US" dirty="0"/>
              <a:t>Background </a:t>
            </a:r>
          </a:p>
        </p:txBody>
      </p:sp>
    </p:spTree>
    <p:extLst>
      <p:ext uri="{BB962C8B-B14F-4D97-AF65-F5344CB8AC3E}">
        <p14:creationId xmlns:p14="http://schemas.microsoft.com/office/powerpoint/2010/main" val="80601318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5537" name="Group 30730">
            <a:extLst>
              <a:ext uri="{FF2B5EF4-FFF2-40B4-BE49-F238E27FC236}">
                <a16:creationId xmlns:a16="http://schemas.microsoft.com/office/drawing/2014/main" id="{499C4EFE-D7F0-1D49-BF8E-F00CEC5E36C3}"/>
              </a:ext>
            </a:extLst>
          </p:cNvPr>
          <p:cNvGrpSpPr>
            <a:grpSpLocks/>
          </p:cNvGrpSpPr>
          <p:nvPr/>
        </p:nvGrpSpPr>
        <p:grpSpPr bwMode="auto">
          <a:xfrm>
            <a:off x="1116013" y="5876925"/>
            <a:ext cx="4389437" cy="296863"/>
            <a:chOff x="1115616" y="5949280"/>
            <a:chExt cx="4390054" cy="296416"/>
          </a:xfrm>
        </p:grpSpPr>
        <p:cxnSp>
          <p:nvCxnSpPr>
            <p:cNvPr id="52" name="Straight Connector 51">
              <a:extLst>
                <a:ext uri="{FF2B5EF4-FFF2-40B4-BE49-F238E27FC236}">
                  <a16:creationId xmlns:a16="http://schemas.microsoft.com/office/drawing/2014/main" id="{4383C7D6-1DCA-6E41-A26B-487B69726716}"/>
                </a:ext>
              </a:extLst>
            </p:cNvPr>
            <p:cNvCxnSpPr/>
            <p:nvPr/>
          </p:nvCxnSpPr>
          <p:spPr>
            <a:xfrm flipV="1">
              <a:off x="5505670" y="5949280"/>
              <a:ext cx="0" cy="28849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CE92CB0F-D24C-1041-855B-A9EC77B05EBE}"/>
                </a:ext>
              </a:extLst>
            </p:cNvPr>
            <p:cNvCxnSpPr/>
            <p:nvPr/>
          </p:nvCxnSpPr>
          <p:spPr>
            <a:xfrm flipV="1">
              <a:off x="1115616" y="5949280"/>
              <a:ext cx="0" cy="28849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7F59E910-4520-8345-9D9D-AB0D734E6739}"/>
                </a:ext>
              </a:extLst>
            </p:cNvPr>
            <p:cNvCxnSpPr/>
            <p:nvPr/>
          </p:nvCxnSpPr>
          <p:spPr>
            <a:xfrm flipH="1">
              <a:off x="1131493" y="6237770"/>
              <a:ext cx="4374177" cy="7926"/>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65538" name="Picture 28">
            <a:extLst>
              <a:ext uri="{FF2B5EF4-FFF2-40B4-BE49-F238E27FC236}">
                <a16:creationId xmlns:a16="http://schemas.microsoft.com/office/drawing/2014/main" id="{886BD3F1-C356-094B-BCA0-843F142863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52853" t="23505" r="5774" b="38515"/>
          <a:stretch>
            <a:fillRect/>
          </a:stretch>
        </p:blipFill>
        <p:spPr bwMode="auto">
          <a:xfrm>
            <a:off x="5780088" y="1196975"/>
            <a:ext cx="896937" cy="3635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539" name="Title 1">
            <a:extLst>
              <a:ext uri="{FF2B5EF4-FFF2-40B4-BE49-F238E27FC236}">
                <a16:creationId xmlns:a16="http://schemas.microsoft.com/office/drawing/2014/main" id="{D68DEB08-0E83-A74C-BE8D-16D31B901843}"/>
              </a:ext>
            </a:extLst>
          </p:cNvPr>
          <p:cNvSpPr>
            <a:spLocks noGrp="1"/>
          </p:cNvSpPr>
          <p:nvPr>
            <p:ph type="title"/>
          </p:nvPr>
        </p:nvSpPr>
        <p:spPr/>
        <p:txBody>
          <a:bodyPr/>
          <a:lstStyle/>
          <a:p>
            <a:r>
              <a:rPr lang="en-GB" altLang="en-US"/>
              <a:t>Protocol Stack</a:t>
            </a:r>
          </a:p>
        </p:txBody>
      </p:sp>
      <p:sp>
        <p:nvSpPr>
          <p:cNvPr id="65540" name="Slide Number Placeholder 3">
            <a:extLst>
              <a:ext uri="{FF2B5EF4-FFF2-40B4-BE49-F238E27FC236}">
                <a16:creationId xmlns:a16="http://schemas.microsoft.com/office/drawing/2014/main" id="{B01C37F5-B722-4747-A7CD-C41F3A34FDDE}"/>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Verdana" panose="020B0604030504040204" pitchFamily="34" charset="0"/>
              <a:buChar char="−"/>
              <a:defRPr sz="2400">
                <a:solidFill>
                  <a:schemeClr val="tx1"/>
                </a:solidFill>
                <a:latin typeface="Verdana" panose="020B0604030504040204" pitchFamily="34" charset="0"/>
                <a:cs typeface="Arial" panose="020B0604020202020204" pitchFamily="34" charset="0"/>
              </a:defRPr>
            </a:lvl1pPr>
            <a:lvl2pPr marL="742950" indent="-285750">
              <a:spcBef>
                <a:spcPct val="20000"/>
              </a:spcBef>
              <a:buFont typeface="Verdana" panose="020B0604030504040204" pitchFamily="34" charset="0"/>
              <a:buChar char="−"/>
              <a:defRPr sz="2000">
                <a:solidFill>
                  <a:schemeClr val="tx1"/>
                </a:solidFill>
                <a:latin typeface="Verdana" panose="020B0604030504040204" pitchFamily="34" charset="0"/>
                <a:cs typeface="Arial" panose="020B0604020202020204" pitchFamily="34" charset="0"/>
              </a:defRPr>
            </a:lvl2pPr>
            <a:lvl3pPr marL="1143000" indent="-228600">
              <a:spcBef>
                <a:spcPct val="20000"/>
              </a:spcBef>
              <a:buFont typeface="Verdana" panose="020B0604030504040204" pitchFamily="34" charset="0"/>
              <a:buChar char="−"/>
              <a:defRPr>
                <a:solidFill>
                  <a:schemeClr val="tx1"/>
                </a:solidFill>
                <a:latin typeface="Verdana" panose="020B0604030504040204" pitchFamily="34" charset="0"/>
                <a:cs typeface="Arial" panose="020B0604020202020204" pitchFamily="34" charset="0"/>
              </a:defRPr>
            </a:lvl3pPr>
            <a:lvl4pPr marL="1600200" indent="-228600">
              <a:spcBef>
                <a:spcPct val="20000"/>
              </a:spcBef>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4pPr>
            <a:lvl5pPr marL="2057400" indent="-228600">
              <a:spcBef>
                <a:spcPct val="20000"/>
              </a:spcBef>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20000"/>
              </a:spcBef>
              <a:spcAft>
                <a:spcPct val="0"/>
              </a:spcAft>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20000"/>
              </a:spcBef>
              <a:spcAft>
                <a:spcPct val="0"/>
              </a:spcAft>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20000"/>
              </a:spcBef>
              <a:spcAft>
                <a:spcPct val="0"/>
              </a:spcAft>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20000"/>
              </a:spcBef>
              <a:spcAft>
                <a:spcPct val="0"/>
              </a:spcAft>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9pPr>
          </a:lstStyle>
          <a:p>
            <a:pPr>
              <a:spcBef>
                <a:spcPct val="0"/>
              </a:spcBef>
              <a:buFontTx/>
              <a:buNone/>
            </a:pPr>
            <a:fld id="{D2D64CD8-4314-FE4D-B6DD-9CB5BDA2115D}" type="slidenum">
              <a:rPr lang="en-GB" altLang="en-US" sz="1400"/>
              <a:pPr>
                <a:spcBef>
                  <a:spcPct val="0"/>
                </a:spcBef>
                <a:buFontTx/>
                <a:buNone/>
              </a:pPr>
              <a:t>50</a:t>
            </a:fld>
            <a:endParaRPr lang="en-GB" altLang="en-US" sz="1400"/>
          </a:p>
        </p:txBody>
      </p:sp>
      <p:pic>
        <p:nvPicPr>
          <p:cNvPr id="84994" name="Picture 2">
            <a:extLst>
              <a:ext uri="{FF2B5EF4-FFF2-40B4-BE49-F238E27FC236}">
                <a16:creationId xmlns:a16="http://schemas.microsoft.com/office/drawing/2014/main" id="{53EF34C8-6198-4048-94ED-793A576EE96F}"/>
              </a:ext>
            </a:extLst>
          </p:cNvPr>
          <p:cNvPicPr>
            <a:picLocks noChangeAspect="1" noChangeArrowheads="1"/>
          </p:cNvPicPr>
          <p:nvPr/>
        </p:nvPicPr>
        <p:blipFill>
          <a:blip r:embed="rId3"/>
          <a:srcRect/>
          <a:stretch>
            <a:fillRect/>
          </a:stretch>
        </p:blipFill>
        <p:spPr bwMode="auto">
          <a:xfrm>
            <a:off x="720725" y="3644900"/>
            <a:ext cx="466725" cy="981075"/>
          </a:xfrm>
          <a:prstGeom prst="rect">
            <a:avLst/>
          </a:prstGeom>
          <a:noFill/>
          <a:ln>
            <a:noFill/>
          </a:ln>
          <a:effectLst>
            <a:prstShdw prst="shdw17" dist="17961" dir="2700000">
              <a:schemeClr val="accent1">
                <a:gamma/>
                <a:shade val="60000"/>
                <a:invGamma/>
                <a:alpha val="50000"/>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5542" name="Picture 30" descr="http://www.icpdas-europe.com/uploads/tx_v4icpdascatalog/125975/web/icpdas/zb-2550-t_cr_1.jpg">
            <a:extLst>
              <a:ext uri="{FF2B5EF4-FFF2-40B4-BE49-F238E27FC236}">
                <a16:creationId xmlns:a16="http://schemas.microsoft.com/office/drawing/2014/main" id="{04FEE47E-2E62-DD44-B901-5DA2A8EAE734}"/>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724525" y="4086225"/>
            <a:ext cx="1168400" cy="116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543" name="Picture 28">
            <a:extLst>
              <a:ext uri="{FF2B5EF4-FFF2-40B4-BE49-F238E27FC236}">
                <a16:creationId xmlns:a16="http://schemas.microsoft.com/office/drawing/2014/main" id="{ED7EBA5C-C9B7-D94B-A19C-7E25CC60EF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52853" t="23505" r="5774" b="38515"/>
          <a:stretch>
            <a:fillRect/>
          </a:stretch>
        </p:blipFill>
        <p:spPr bwMode="auto">
          <a:xfrm>
            <a:off x="3330575" y="1196975"/>
            <a:ext cx="898525" cy="3635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5544" name="Group 2">
            <a:extLst>
              <a:ext uri="{FF2B5EF4-FFF2-40B4-BE49-F238E27FC236}">
                <a16:creationId xmlns:a16="http://schemas.microsoft.com/office/drawing/2014/main" id="{74C504A0-FAAC-5B4C-9FFE-9783B1F75209}"/>
              </a:ext>
            </a:extLst>
          </p:cNvPr>
          <p:cNvGrpSpPr>
            <a:grpSpLocks/>
          </p:cNvGrpSpPr>
          <p:nvPr/>
        </p:nvGrpSpPr>
        <p:grpSpPr bwMode="auto">
          <a:xfrm>
            <a:off x="2916238" y="1452563"/>
            <a:ext cx="1727200" cy="1728787"/>
            <a:chOff x="755576" y="3284984"/>
            <a:chExt cx="1728192" cy="1728192"/>
          </a:xfrm>
        </p:grpSpPr>
        <p:sp>
          <p:nvSpPr>
            <p:cNvPr id="6" name="Rectangle 5">
              <a:extLst>
                <a:ext uri="{FF2B5EF4-FFF2-40B4-BE49-F238E27FC236}">
                  <a16:creationId xmlns:a16="http://schemas.microsoft.com/office/drawing/2014/main" id="{030243F8-B694-F347-8C10-85A694BA47D1}"/>
                </a:ext>
              </a:extLst>
            </p:cNvPr>
            <p:cNvSpPr/>
            <p:nvPr/>
          </p:nvSpPr>
          <p:spPr>
            <a:xfrm>
              <a:off x="755576" y="4149873"/>
              <a:ext cx="1728192" cy="431651"/>
            </a:xfrm>
            <a:prstGeom prst="rect">
              <a:avLst/>
            </a:prstGeom>
            <a:ln w="28575"/>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Verdana" panose="020B0604030504040204" pitchFamily="34" charset="0"/>
                <a:buChar char="−"/>
                <a:defRPr sz="2400">
                  <a:solidFill>
                    <a:schemeClr val="tx1"/>
                  </a:solidFill>
                  <a:latin typeface="Verdana" panose="020B0604030504040204" pitchFamily="34" charset="0"/>
                  <a:cs typeface="Arial" panose="020B0604020202020204" pitchFamily="34" charset="0"/>
                </a:defRPr>
              </a:lvl1pPr>
              <a:lvl2pPr marL="742950" indent="-285750">
                <a:spcBef>
                  <a:spcPct val="20000"/>
                </a:spcBef>
                <a:buFont typeface="Verdana" panose="020B0604030504040204" pitchFamily="34" charset="0"/>
                <a:buChar char="−"/>
                <a:defRPr sz="2000">
                  <a:solidFill>
                    <a:schemeClr val="tx1"/>
                  </a:solidFill>
                  <a:latin typeface="Verdana" panose="020B0604030504040204" pitchFamily="34" charset="0"/>
                  <a:cs typeface="Arial" panose="020B0604020202020204" pitchFamily="34" charset="0"/>
                </a:defRPr>
              </a:lvl2pPr>
              <a:lvl3pPr marL="1143000" indent="-228600">
                <a:spcBef>
                  <a:spcPct val="20000"/>
                </a:spcBef>
                <a:buFont typeface="Verdana" panose="020B0604030504040204" pitchFamily="34" charset="0"/>
                <a:buChar char="−"/>
                <a:defRPr>
                  <a:solidFill>
                    <a:schemeClr val="tx1"/>
                  </a:solidFill>
                  <a:latin typeface="Verdana" panose="020B0604030504040204" pitchFamily="34" charset="0"/>
                  <a:cs typeface="Arial" panose="020B0604020202020204" pitchFamily="34" charset="0"/>
                </a:defRPr>
              </a:lvl3pPr>
              <a:lvl4pPr marL="1600200" indent="-228600">
                <a:spcBef>
                  <a:spcPct val="20000"/>
                </a:spcBef>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4pPr>
              <a:lvl5pPr marL="2057400" indent="-228600">
                <a:spcBef>
                  <a:spcPct val="20000"/>
                </a:spcBef>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20000"/>
                </a:spcBef>
                <a:spcAft>
                  <a:spcPct val="0"/>
                </a:spcAft>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20000"/>
                </a:spcBef>
                <a:spcAft>
                  <a:spcPct val="0"/>
                </a:spcAft>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20000"/>
                </a:spcBef>
                <a:spcAft>
                  <a:spcPct val="0"/>
                </a:spcAft>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20000"/>
                </a:spcBef>
                <a:spcAft>
                  <a:spcPct val="0"/>
                </a:spcAft>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9pPr>
            </a:lstStyle>
            <a:p>
              <a:pPr algn="ctr" eaLnBrk="1" hangingPunct="1">
                <a:spcBef>
                  <a:spcPct val="0"/>
                </a:spcBef>
                <a:buFontTx/>
                <a:buNone/>
              </a:pPr>
              <a:r>
                <a:rPr lang="en-GB" altLang="en-US" sz="1400" b="1">
                  <a:solidFill>
                    <a:srgbClr val="0000FF"/>
                  </a:solidFill>
                </a:rPr>
                <a:t>Network (IP)</a:t>
              </a:r>
              <a:endParaRPr lang="en-US" altLang="en-US" sz="1400" b="1">
                <a:solidFill>
                  <a:srgbClr val="0000FF"/>
                </a:solidFill>
              </a:endParaRPr>
            </a:p>
          </p:txBody>
        </p:sp>
        <p:sp>
          <p:nvSpPr>
            <p:cNvPr id="10" name="Rectangle 9">
              <a:extLst>
                <a:ext uri="{FF2B5EF4-FFF2-40B4-BE49-F238E27FC236}">
                  <a16:creationId xmlns:a16="http://schemas.microsoft.com/office/drawing/2014/main" id="{9C9C9CD6-EF0A-4C4D-AFCE-88E5928E323E}"/>
                </a:ext>
              </a:extLst>
            </p:cNvPr>
            <p:cNvSpPr/>
            <p:nvPr/>
          </p:nvSpPr>
          <p:spPr>
            <a:xfrm>
              <a:off x="755576" y="4581525"/>
              <a:ext cx="1728192" cy="431651"/>
            </a:xfrm>
            <a:prstGeom prst="rect">
              <a:avLst/>
            </a:prstGeom>
            <a:ln w="28575"/>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Verdana" panose="020B0604030504040204" pitchFamily="34" charset="0"/>
                <a:buChar char="−"/>
                <a:defRPr sz="2400">
                  <a:solidFill>
                    <a:schemeClr val="tx1"/>
                  </a:solidFill>
                  <a:latin typeface="Verdana" panose="020B0604030504040204" pitchFamily="34" charset="0"/>
                  <a:cs typeface="Arial" panose="020B0604020202020204" pitchFamily="34" charset="0"/>
                </a:defRPr>
              </a:lvl1pPr>
              <a:lvl2pPr marL="742950" indent="-285750">
                <a:spcBef>
                  <a:spcPct val="20000"/>
                </a:spcBef>
                <a:buFont typeface="Verdana" panose="020B0604030504040204" pitchFamily="34" charset="0"/>
                <a:buChar char="−"/>
                <a:defRPr sz="2000">
                  <a:solidFill>
                    <a:schemeClr val="tx1"/>
                  </a:solidFill>
                  <a:latin typeface="Verdana" panose="020B0604030504040204" pitchFamily="34" charset="0"/>
                  <a:cs typeface="Arial" panose="020B0604020202020204" pitchFamily="34" charset="0"/>
                </a:defRPr>
              </a:lvl2pPr>
              <a:lvl3pPr marL="1143000" indent="-228600">
                <a:spcBef>
                  <a:spcPct val="20000"/>
                </a:spcBef>
                <a:buFont typeface="Verdana" panose="020B0604030504040204" pitchFamily="34" charset="0"/>
                <a:buChar char="−"/>
                <a:defRPr>
                  <a:solidFill>
                    <a:schemeClr val="tx1"/>
                  </a:solidFill>
                  <a:latin typeface="Verdana" panose="020B0604030504040204" pitchFamily="34" charset="0"/>
                  <a:cs typeface="Arial" panose="020B0604020202020204" pitchFamily="34" charset="0"/>
                </a:defRPr>
              </a:lvl3pPr>
              <a:lvl4pPr marL="1600200" indent="-228600">
                <a:spcBef>
                  <a:spcPct val="20000"/>
                </a:spcBef>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4pPr>
              <a:lvl5pPr marL="2057400" indent="-228600">
                <a:spcBef>
                  <a:spcPct val="20000"/>
                </a:spcBef>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20000"/>
                </a:spcBef>
                <a:spcAft>
                  <a:spcPct val="0"/>
                </a:spcAft>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20000"/>
                </a:spcBef>
                <a:spcAft>
                  <a:spcPct val="0"/>
                </a:spcAft>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20000"/>
                </a:spcBef>
                <a:spcAft>
                  <a:spcPct val="0"/>
                </a:spcAft>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20000"/>
                </a:spcBef>
                <a:spcAft>
                  <a:spcPct val="0"/>
                </a:spcAft>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9pPr>
            </a:lstStyle>
            <a:p>
              <a:pPr algn="ctr" eaLnBrk="1" hangingPunct="1">
                <a:spcBef>
                  <a:spcPct val="0"/>
                </a:spcBef>
                <a:buFontTx/>
                <a:buNone/>
              </a:pPr>
              <a:r>
                <a:rPr lang="en-GB" altLang="en-US" sz="1400" b="1">
                  <a:solidFill>
                    <a:srgbClr val="0000FF"/>
                  </a:solidFill>
                </a:rPr>
                <a:t>IEEE 802.15.4 PHY/MAC</a:t>
              </a:r>
              <a:endParaRPr lang="en-US" altLang="en-US" sz="1400" b="1">
                <a:solidFill>
                  <a:srgbClr val="0000FF"/>
                </a:solidFill>
              </a:endParaRPr>
            </a:p>
          </p:txBody>
        </p:sp>
        <p:sp>
          <p:nvSpPr>
            <p:cNvPr id="11" name="Rectangle 10">
              <a:extLst>
                <a:ext uri="{FF2B5EF4-FFF2-40B4-BE49-F238E27FC236}">
                  <a16:creationId xmlns:a16="http://schemas.microsoft.com/office/drawing/2014/main" id="{B6C2FF6D-D5E0-9B42-936B-BE8F7E8ED88F}"/>
                </a:ext>
              </a:extLst>
            </p:cNvPr>
            <p:cNvSpPr/>
            <p:nvPr/>
          </p:nvSpPr>
          <p:spPr>
            <a:xfrm>
              <a:off x="755576" y="3716635"/>
              <a:ext cx="1728192" cy="433238"/>
            </a:xfrm>
            <a:prstGeom prst="rect">
              <a:avLst/>
            </a:prstGeom>
            <a:ln w="28575"/>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Verdana" panose="020B0604030504040204" pitchFamily="34" charset="0"/>
                <a:buChar char="−"/>
                <a:defRPr sz="2400">
                  <a:solidFill>
                    <a:schemeClr val="tx1"/>
                  </a:solidFill>
                  <a:latin typeface="Verdana" panose="020B0604030504040204" pitchFamily="34" charset="0"/>
                  <a:cs typeface="Arial" panose="020B0604020202020204" pitchFamily="34" charset="0"/>
                </a:defRPr>
              </a:lvl1pPr>
              <a:lvl2pPr marL="742950" indent="-285750">
                <a:spcBef>
                  <a:spcPct val="20000"/>
                </a:spcBef>
                <a:buFont typeface="Verdana" panose="020B0604030504040204" pitchFamily="34" charset="0"/>
                <a:buChar char="−"/>
                <a:defRPr sz="2000">
                  <a:solidFill>
                    <a:schemeClr val="tx1"/>
                  </a:solidFill>
                  <a:latin typeface="Verdana" panose="020B0604030504040204" pitchFamily="34" charset="0"/>
                  <a:cs typeface="Arial" panose="020B0604020202020204" pitchFamily="34" charset="0"/>
                </a:defRPr>
              </a:lvl2pPr>
              <a:lvl3pPr marL="1143000" indent="-228600">
                <a:spcBef>
                  <a:spcPct val="20000"/>
                </a:spcBef>
                <a:buFont typeface="Verdana" panose="020B0604030504040204" pitchFamily="34" charset="0"/>
                <a:buChar char="−"/>
                <a:defRPr>
                  <a:solidFill>
                    <a:schemeClr val="tx1"/>
                  </a:solidFill>
                  <a:latin typeface="Verdana" panose="020B0604030504040204" pitchFamily="34" charset="0"/>
                  <a:cs typeface="Arial" panose="020B0604020202020204" pitchFamily="34" charset="0"/>
                </a:defRPr>
              </a:lvl3pPr>
              <a:lvl4pPr marL="1600200" indent="-228600">
                <a:spcBef>
                  <a:spcPct val="20000"/>
                </a:spcBef>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4pPr>
              <a:lvl5pPr marL="2057400" indent="-228600">
                <a:spcBef>
                  <a:spcPct val="20000"/>
                </a:spcBef>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20000"/>
                </a:spcBef>
                <a:spcAft>
                  <a:spcPct val="0"/>
                </a:spcAft>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20000"/>
                </a:spcBef>
                <a:spcAft>
                  <a:spcPct val="0"/>
                </a:spcAft>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20000"/>
                </a:spcBef>
                <a:spcAft>
                  <a:spcPct val="0"/>
                </a:spcAft>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20000"/>
                </a:spcBef>
                <a:spcAft>
                  <a:spcPct val="0"/>
                </a:spcAft>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9pPr>
            </a:lstStyle>
            <a:p>
              <a:pPr algn="ctr" eaLnBrk="1" hangingPunct="1">
                <a:spcBef>
                  <a:spcPct val="0"/>
                </a:spcBef>
                <a:buFontTx/>
                <a:buNone/>
              </a:pPr>
              <a:r>
                <a:rPr lang="en-GB" altLang="en-US" sz="1400" b="1">
                  <a:solidFill>
                    <a:srgbClr val="0000FF"/>
                  </a:solidFill>
                </a:rPr>
                <a:t>TCP/UDP</a:t>
              </a:r>
              <a:endParaRPr lang="en-US" altLang="en-US" sz="1400" b="1">
                <a:solidFill>
                  <a:srgbClr val="0000FF"/>
                </a:solidFill>
              </a:endParaRPr>
            </a:p>
          </p:txBody>
        </p:sp>
        <p:sp>
          <p:nvSpPr>
            <p:cNvPr id="12" name="Rectangle 11">
              <a:extLst>
                <a:ext uri="{FF2B5EF4-FFF2-40B4-BE49-F238E27FC236}">
                  <a16:creationId xmlns:a16="http://schemas.microsoft.com/office/drawing/2014/main" id="{FD61D4FA-AD8A-5045-821A-AF89AE8E45D2}"/>
                </a:ext>
              </a:extLst>
            </p:cNvPr>
            <p:cNvSpPr/>
            <p:nvPr/>
          </p:nvSpPr>
          <p:spPr>
            <a:xfrm>
              <a:off x="755576" y="3284984"/>
              <a:ext cx="1728192" cy="431651"/>
            </a:xfrm>
            <a:prstGeom prst="rect">
              <a:avLst/>
            </a:prstGeom>
            <a:ln w="28575"/>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Verdana" panose="020B0604030504040204" pitchFamily="34" charset="0"/>
                <a:buChar char="−"/>
                <a:defRPr sz="2400">
                  <a:solidFill>
                    <a:schemeClr val="tx1"/>
                  </a:solidFill>
                  <a:latin typeface="Verdana" panose="020B0604030504040204" pitchFamily="34" charset="0"/>
                  <a:cs typeface="Arial" panose="020B0604020202020204" pitchFamily="34" charset="0"/>
                </a:defRPr>
              </a:lvl1pPr>
              <a:lvl2pPr marL="742950" indent="-285750">
                <a:spcBef>
                  <a:spcPct val="20000"/>
                </a:spcBef>
                <a:buFont typeface="Verdana" panose="020B0604030504040204" pitchFamily="34" charset="0"/>
                <a:buChar char="−"/>
                <a:defRPr sz="2000">
                  <a:solidFill>
                    <a:schemeClr val="tx1"/>
                  </a:solidFill>
                  <a:latin typeface="Verdana" panose="020B0604030504040204" pitchFamily="34" charset="0"/>
                  <a:cs typeface="Arial" panose="020B0604020202020204" pitchFamily="34" charset="0"/>
                </a:defRPr>
              </a:lvl2pPr>
              <a:lvl3pPr marL="1143000" indent="-228600">
                <a:spcBef>
                  <a:spcPct val="20000"/>
                </a:spcBef>
                <a:buFont typeface="Verdana" panose="020B0604030504040204" pitchFamily="34" charset="0"/>
                <a:buChar char="−"/>
                <a:defRPr>
                  <a:solidFill>
                    <a:schemeClr val="tx1"/>
                  </a:solidFill>
                  <a:latin typeface="Verdana" panose="020B0604030504040204" pitchFamily="34" charset="0"/>
                  <a:cs typeface="Arial" panose="020B0604020202020204" pitchFamily="34" charset="0"/>
                </a:defRPr>
              </a:lvl3pPr>
              <a:lvl4pPr marL="1600200" indent="-228600">
                <a:spcBef>
                  <a:spcPct val="20000"/>
                </a:spcBef>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4pPr>
              <a:lvl5pPr marL="2057400" indent="-228600">
                <a:spcBef>
                  <a:spcPct val="20000"/>
                </a:spcBef>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20000"/>
                </a:spcBef>
                <a:spcAft>
                  <a:spcPct val="0"/>
                </a:spcAft>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20000"/>
                </a:spcBef>
                <a:spcAft>
                  <a:spcPct val="0"/>
                </a:spcAft>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20000"/>
                </a:spcBef>
                <a:spcAft>
                  <a:spcPct val="0"/>
                </a:spcAft>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20000"/>
                </a:spcBef>
                <a:spcAft>
                  <a:spcPct val="0"/>
                </a:spcAft>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9pPr>
            </a:lstStyle>
            <a:p>
              <a:pPr algn="ctr" eaLnBrk="1" hangingPunct="1">
                <a:spcBef>
                  <a:spcPct val="0"/>
                </a:spcBef>
                <a:buFontTx/>
                <a:buNone/>
              </a:pPr>
              <a:r>
                <a:rPr lang="en-GB" altLang="en-US" sz="1400" b="1">
                  <a:solidFill>
                    <a:srgbClr val="0000FF"/>
                  </a:solidFill>
                </a:rPr>
                <a:t>Application</a:t>
              </a:r>
              <a:endParaRPr lang="en-US" altLang="en-US" sz="1400" b="1">
                <a:solidFill>
                  <a:srgbClr val="0000FF"/>
                </a:solidFill>
              </a:endParaRPr>
            </a:p>
          </p:txBody>
        </p:sp>
      </p:grpSp>
      <p:grpSp>
        <p:nvGrpSpPr>
          <p:cNvPr id="65545" name="Group 13">
            <a:extLst>
              <a:ext uri="{FF2B5EF4-FFF2-40B4-BE49-F238E27FC236}">
                <a16:creationId xmlns:a16="http://schemas.microsoft.com/office/drawing/2014/main" id="{045E752A-CE89-4147-B53A-347EF94E695D}"/>
              </a:ext>
            </a:extLst>
          </p:cNvPr>
          <p:cNvGrpSpPr>
            <a:grpSpLocks/>
          </p:cNvGrpSpPr>
          <p:nvPr/>
        </p:nvGrpSpPr>
        <p:grpSpPr bwMode="auto">
          <a:xfrm>
            <a:off x="5292725" y="1452563"/>
            <a:ext cx="1727200" cy="1728787"/>
            <a:chOff x="755576" y="3284984"/>
            <a:chExt cx="1728192" cy="1728192"/>
          </a:xfrm>
        </p:grpSpPr>
        <p:sp>
          <p:nvSpPr>
            <p:cNvPr id="15" name="Rectangle 14">
              <a:extLst>
                <a:ext uri="{FF2B5EF4-FFF2-40B4-BE49-F238E27FC236}">
                  <a16:creationId xmlns:a16="http://schemas.microsoft.com/office/drawing/2014/main" id="{B33EF4AA-F66A-E543-8E74-AB6B7E98DBD8}"/>
                </a:ext>
              </a:extLst>
            </p:cNvPr>
            <p:cNvSpPr/>
            <p:nvPr/>
          </p:nvSpPr>
          <p:spPr>
            <a:xfrm>
              <a:off x="755576" y="4149873"/>
              <a:ext cx="1728192" cy="431651"/>
            </a:xfrm>
            <a:prstGeom prst="rect">
              <a:avLst/>
            </a:prstGeom>
            <a:ln w="28575"/>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Verdana" panose="020B0604030504040204" pitchFamily="34" charset="0"/>
                <a:buChar char="−"/>
                <a:defRPr sz="2400">
                  <a:solidFill>
                    <a:schemeClr val="tx1"/>
                  </a:solidFill>
                  <a:latin typeface="Verdana" panose="020B0604030504040204" pitchFamily="34" charset="0"/>
                  <a:cs typeface="Arial" panose="020B0604020202020204" pitchFamily="34" charset="0"/>
                </a:defRPr>
              </a:lvl1pPr>
              <a:lvl2pPr marL="742950" indent="-285750">
                <a:spcBef>
                  <a:spcPct val="20000"/>
                </a:spcBef>
                <a:buFont typeface="Verdana" panose="020B0604030504040204" pitchFamily="34" charset="0"/>
                <a:buChar char="−"/>
                <a:defRPr sz="2000">
                  <a:solidFill>
                    <a:schemeClr val="tx1"/>
                  </a:solidFill>
                  <a:latin typeface="Verdana" panose="020B0604030504040204" pitchFamily="34" charset="0"/>
                  <a:cs typeface="Arial" panose="020B0604020202020204" pitchFamily="34" charset="0"/>
                </a:defRPr>
              </a:lvl2pPr>
              <a:lvl3pPr marL="1143000" indent="-228600">
                <a:spcBef>
                  <a:spcPct val="20000"/>
                </a:spcBef>
                <a:buFont typeface="Verdana" panose="020B0604030504040204" pitchFamily="34" charset="0"/>
                <a:buChar char="−"/>
                <a:defRPr>
                  <a:solidFill>
                    <a:schemeClr val="tx1"/>
                  </a:solidFill>
                  <a:latin typeface="Verdana" panose="020B0604030504040204" pitchFamily="34" charset="0"/>
                  <a:cs typeface="Arial" panose="020B0604020202020204" pitchFamily="34" charset="0"/>
                </a:defRPr>
              </a:lvl3pPr>
              <a:lvl4pPr marL="1600200" indent="-228600">
                <a:spcBef>
                  <a:spcPct val="20000"/>
                </a:spcBef>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4pPr>
              <a:lvl5pPr marL="2057400" indent="-228600">
                <a:spcBef>
                  <a:spcPct val="20000"/>
                </a:spcBef>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20000"/>
                </a:spcBef>
                <a:spcAft>
                  <a:spcPct val="0"/>
                </a:spcAft>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20000"/>
                </a:spcBef>
                <a:spcAft>
                  <a:spcPct val="0"/>
                </a:spcAft>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20000"/>
                </a:spcBef>
                <a:spcAft>
                  <a:spcPct val="0"/>
                </a:spcAft>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20000"/>
                </a:spcBef>
                <a:spcAft>
                  <a:spcPct val="0"/>
                </a:spcAft>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9pPr>
            </a:lstStyle>
            <a:p>
              <a:pPr algn="ctr" eaLnBrk="1" hangingPunct="1">
                <a:spcBef>
                  <a:spcPct val="0"/>
                </a:spcBef>
                <a:buFontTx/>
                <a:buNone/>
              </a:pPr>
              <a:r>
                <a:rPr lang="en-GB" altLang="en-US" sz="1400" b="1">
                  <a:solidFill>
                    <a:srgbClr val="0000FF"/>
                  </a:solidFill>
                </a:rPr>
                <a:t>Network (IP)</a:t>
              </a:r>
              <a:endParaRPr lang="en-US" altLang="en-US" sz="1400" b="1">
                <a:solidFill>
                  <a:srgbClr val="0000FF"/>
                </a:solidFill>
              </a:endParaRPr>
            </a:p>
          </p:txBody>
        </p:sp>
        <p:sp>
          <p:nvSpPr>
            <p:cNvPr id="16" name="Rectangle 15">
              <a:extLst>
                <a:ext uri="{FF2B5EF4-FFF2-40B4-BE49-F238E27FC236}">
                  <a16:creationId xmlns:a16="http://schemas.microsoft.com/office/drawing/2014/main" id="{045301B8-A540-1543-BC27-DABF7316502E}"/>
                </a:ext>
              </a:extLst>
            </p:cNvPr>
            <p:cNvSpPr/>
            <p:nvPr/>
          </p:nvSpPr>
          <p:spPr>
            <a:xfrm>
              <a:off x="755576" y="4581525"/>
              <a:ext cx="1728192" cy="431651"/>
            </a:xfrm>
            <a:prstGeom prst="rect">
              <a:avLst/>
            </a:prstGeom>
            <a:ln w="28575"/>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Verdana" panose="020B0604030504040204" pitchFamily="34" charset="0"/>
                <a:buChar char="−"/>
                <a:defRPr sz="2400">
                  <a:solidFill>
                    <a:schemeClr val="tx1"/>
                  </a:solidFill>
                  <a:latin typeface="Verdana" panose="020B0604030504040204" pitchFamily="34" charset="0"/>
                  <a:cs typeface="Arial" panose="020B0604020202020204" pitchFamily="34" charset="0"/>
                </a:defRPr>
              </a:lvl1pPr>
              <a:lvl2pPr marL="742950" indent="-285750">
                <a:spcBef>
                  <a:spcPct val="20000"/>
                </a:spcBef>
                <a:buFont typeface="Verdana" panose="020B0604030504040204" pitchFamily="34" charset="0"/>
                <a:buChar char="−"/>
                <a:defRPr sz="2000">
                  <a:solidFill>
                    <a:schemeClr val="tx1"/>
                  </a:solidFill>
                  <a:latin typeface="Verdana" panose="020B0604030504040204" pitchFamily="34" charset="0"/>
                  <a:cs typeface="Arial" panose="020B0604020202020204" pitchFamily="34" charset="0"/>
                </a:defRPr>
              </a:lvl2pPr>
              <a:lvl3pPr marL="1143000" indent="-228600">
                <a:spcBef>
                  <a:spcPct val="20000"/>
                </a:spcBef>
                <a:buFont typeface="Verdana" panose="020B0604030504040204" pitchFamily="34" charset="0"/>
                <a:buChar char="−"/>
                <a:defRPr>
                  <a:solidFill>
                    <a:schemeClr val="tx1"/>
                  </a:solidFill>
                  <a:latin typeface="Verdana" panose="020B0604030504040204" pitchFamily="34" charset="0"/>
                  <a:cs typeface="Arial" panose="020B0604020202020204" pitchFamily="34" charset="0"/>
                </a:defRPr>
              </a:lvl3pPr>
              <a:lvl4pPr marL="1600200" indent="-228600">
                <a:spcBef>
                  <a:spcPct val="20000"/>
                </a:spcBef>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4pPr>
              <a:lvl5pPr marL="2057400" indent="-228600">
                <a:spcBef>
                  <a:spcPct val="20000"/>
                </a:spcBef>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20000"/>
                </a:spcBef>
                <a:spcAft>
                  <a:spcPct val="0"/>
                </a:spcAft>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20000"/>
                </a:spcBef>
                <a:spcAft>
                  <a:spcPct val="0"/>
                </a:spcAft>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20000"/>
                </a:spcBef>
                <a:spcAft>
                  <a:spcPct val="0"/>
                </a:spcAft>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20000"/>
                </a:spcBef>
                <a:spcAft>
                  <a:spcPct val="0"/>
                </a:spcAft>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9pPr>
            </a:lstStyle>
            <a:p>
              <a:pPr algn="ctr" eaLnBrk="1" hangingPunct="1">
                <a:spcBef>
                  <a:spcPct val="0"/>
                </a:spcBef>
                <a:buFontTx/>
                <a:buNone/>
              </a:pPr>
              <a:r>
                <a:rPr lang="en-GB" altLang="en-US" sz="1400" b="1">
                  <a:solidFill>
                    <a:srgbClr val="0000FF"/>
                  </a:solidFill>
                </a:rPr>
                <a:t>IEEE 802.15.4 PHY/MAC</a:t>
              </a:r>
              <a:endParaRPr lang="en-US" altLang="en-US" sz="1400" b="1">
                <a:solidFill>
                  <a:srgbClr val="0000FF"/>
                </a:solidFill>
              </a:endParaRPr>
            </a:p>
          </p:txBody>
        </p:sp>
        <p:sp>
          <p:nvSpPr>
            <p:cNvPr id="17" name="Rectangle 16">
              <a:extLst>
                <a:ext uri="{FF2B5EF4-FFF2-40B4-BE49-F238E27FC236}">
                  <a16:creationId xmlns:a16="http://schemas.microsoft.com/office/drawing/2014/main" id="{A8A7E7A8-421C-5A45-BF91-45E23F62BD63}"/>
                </a:ext>
              </a:extLst>
            </p:cNvPr>
            <p:cNvSpPr/>
            <p:nvPr/>
          </p:nvSpPr>
          <p:spPr>
            <a:xfrm>
              <a:off x="755576" y="3716635"/>
              <a:ext cx="1728192" cy="433238"/>
            </a:xfrm>
            <a:prstGeom prst="rect">
              <a:avLst/>
            </a:prstGeom>
            <a:ln w="28575"/>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Verdana" panose="020B0604030504040204" pitchFamily="34" charset="0"/>
                <a:buChar char="−"/>
                <a:defRPr sz="2400">
                  <a:solidFill>
                    <a:schemeClr val="tx1"/>
                  </a:solidFill>
                  <a:latin typeface="Verdana" panose="020B0604030504040204" pitchFamily="34" charset="0"/>
                  <a:cs typeface="Arial" panose="020B0604020202020204" pitchFamily="34" charset="0"/>
                </a:defRPr>
              </a:lvl1pPr>
              <a:lvl2pPr marL="742950" indent="-285750">
                <a:spcBef>
                  <a:spcPct val="20000"/>
                </a:spcBef>
                <a:buFont typeface="Verdana" panose="020B0604030504040204" pitchFamily="34" charset="0"/>
                <a:buChar char="−"/>
                <a:defRPr sz="2000">
                  <a:solidFill>
                    <a:schemeClr val="tx1"/>
                  </a:solidFill>
                  <a:latin typeface="Verdana" panose="020B0604030504040204" pitchFamily="34" charset="0"/>
                  <a:cs typeface="Arial" panose="020B0604020202020204" pitchFamily="34" charset="0"/>
                </a:defRPr>
              </a:lvl2pPr>
              <a:lvl3pPr marL="1143000" indent="-228600">
                <a:spcBef>
                  <a:spcPct val="20000"/>
                </a:spcBef>
                <a:buFont typeface="Verdana" panose="020B0604030504040204" pitchFamily="34" charset="0"/>
                <a:buChar char="−"/>
                <a:defRPr>
                  <a:solidFill>
                    <a:schemeClr val="tx1"/>
                  </a:solidFill>
                  <a:latin typeface="Verdana" panose="020B0604030504040204" pitchFamily="34" charset="0"/>
                  <a:cs typeface="Arial" panose="020B0604020202020204" pitchFamily="34" charset="0"/>
                </a:defRPr>
              </a:lvl3pPr>
              <a:lvl4pPr marL="1600200" indent="-228600">
                <a:spcBef>
                  <a:spcPct val="20000"/>
                </a:spcBef>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4pPr>
              <a:lvl5pPr marL="2057400" indent="-228600">
                <a:spcBef>
                  <a:spcPct val="20000"/>
                </a:spcBef>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20000"/>
                </a:spcBef>
                <a:spcAft>
                  <a:spcPct val="0"/>
                </a:spcAft>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20000"/>
                </a:spcBef>
                <a:spcAft>
                  <a:spcPct val="0"/>
                </a:spcAft>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20000"/>
                </a:spcBef>
                <a:spcAft>
                  <a:spcPct val="0"/>
                </a:spcAft>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20000"/>
                </a:spcBef>
                <a:spcAft>
                  <a:spcPct val="0"/>
                </a:spcAft>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9pPr>
            </a:lstStyle>
            <a:p>
              <a:pPr algn="ctr" eaLnBrk="1" hangingPunct="1">
                <a:spcBef>
                  <a:spcPct val="0"/>
                </a:spcBef>
                <a:buFontTx/>
                <a:buNone/>
              </a:pPr>
              <a:r>
                <a:rPr lang="en-GB" altLang="en-US" sz="1400" b="1">
                  <a:solidFill>
                    <a:srgbClr val="0000FF"/>
                  </a:solidFill>
                </a:rPr>
                <a:t>TCP/UDP</a:t>
              </a:r>
              <a:endParaRPr lang="en-US" altLang="en-US" sz="1400" b="1">
                <a:solidFill>
                  <a:srgbClr val="0000FF"/>
                </a:solidFill>
              </a:endParaRPr>
            </a:p>
          </p:txBody>
        </p:sp>
        <p:sp>
          <p:nvSpPr>
            <p:cNvPr id="18" name="Rectangle 17">
              <a:extLst>
                <a:ext uri="{FF2B5EF4-FFF2-40B4-BE49-F238E27FC236}">
                  <a16:creationId xmlns:a16="http://schemas.microsoft.com/office/drawing/2014/main" id="{DD0A9859-F5FC-884D-945E-41EF616F0434}"/>
                </a:ext>
              </a:extLst>
            </p:cNvPr>
            <p:cNvSpPr/>
            <p:nvPr/>
          </p:nvSpPr>
          <p:spPr>
            <a:xfrm>
              <a:off x="755576" y="3284984"/>
              <a:ext cx="1728192" cy="431651"/>
            </a:xfrm>
            <a:prstGeom prst="rect">
              <a:avLst/>
            </a:prstGeom>
            <a:ln w="28575"/>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Verdana" panose="020B0604030504040204" pitchFamily="34" charset="0"/>
                <a:buChar char="−"/>
                <a:defRPr sz="2400">
                  <a:solidFill>
                    <a:schemeClr val="tx1"/>
                  </a:solidFill>
                  <a:latin typeface="Verdana" panose="020B0604030504040204" pitchFamily="34" charset="0"/>
                  <a:cs typeface="Arial" panose="020B0604020202020204" pitchFamily="34" charset="0"/>
                </a:defRPr>
              </a:lvl1pPr>
              <a:lvl2pPr marL="742950" indent="-285750">
                <a:spcBef>
                  <a:spcPct val="20000"/>
                </a:spcBef>
                <a:buFont typeface="Verdana" panose="020B0604030504040204" pitchFamily="34" charset="0"/>
                <a:buChar char="−"/>
                <a:defRPr sz="2000">
                  <a:solidFill>
                    <a:schemeClr val="tx1"/>
                  </a:solidFill>
                  <a:latin typeface="Verdana" panose="020B0604030504040204" pitchFamily="34" charset="0"/>
                  <a:cs typeface="Arial" panose="020B0604020202020204" pitchFamily="34" charset="0"/>
                </a:defRPr>
              </a:lvl2pPr>
              <a:lvl3pPr marL="1143000" indent="-228600">
                <a:spcBef>
                  <a:spcPct val="20000"/>
                </a:spcBef>
                <a:buFont typeface="Verdana" panose="020B0604030504040204" pitchFamily="34" charset="0"/>
                <a:buChar char="−"/>
                <a:defRPr>
                  <a:solidFill>
                    <a:schemeClr val="tx1"/>
                  </a:solidFill>
                  <a:latin typeface="Verdana" panose="020B0604030504040204" pitchFamily="34" charset="0"/>
                  <a:cs typeface="Arial" panose="020B0604020202020204" pitchFamily="34" charset="0"/>
                </a:defRPr>
              </a:lvl3pPr>
              <a:lvl4pPr marL="1600200" indent="-228600">
                <a:spcBef>
                  <a:spcPct val="20000"/>
                </a:spcBef>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4pPr>
              <a:lvl5pPr marL="2057400" indent="-228600">
                <a:spcBef>
                  <a:spcPct val="20000"/>
                </a:spcBef>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20000"/>
                </a:spcBef>
                <a:spcAft>
                  <a:spcPct val="0"/>
                </a:spcAft>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20000"/>
                </a:spcBef>
                <a:spcAft>
                  <a:spcPct val="0"/>
                </a:spcAft>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20000"/>
                </a:spcBef>
                <a:spcAft>
                  <a:spcPct val="0"/>
                </a:spcAft>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20000"/>
                </a:spcBef>
                <a:spcAft>
                  <a:spcPct val="0"/>
                </a:spcAft>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9pPr>
            </a:lstStyle>
            <a:p>
              <a:pPr algn="ctr" eaLnBrk="1" hangingPunct="1">
                <a:spcBef>
                  <a:spcPct val="0"/>
                </a:spcBef>
                <a:buFontTx/>
                <a:buNone/>
              </a:pPr>
              <a:r>
                <a:rPr lang="en-GB" altLang="en-US" sz="1400" b="1">
                  <a:solidFill>
                    <a:srgbClr val="0000FF"/>
                  </a:solidFill>
                </a:rPr>
                <a:t>Application</a:t>
              </a:r>
              <a:endParaRPr lang="en-US" altLang="en-US" sz="1400" b="1">
                <a:solidFill>
                  <a:srgbClr val="0000FF"/>
                </a:solidFill>
              </a:endParaRPr>
            </a:p>
          </p:txBody>
        </p:sp>
      </p:grpSp>
      <p:sp>
        <p:nvSpPr>
          <p:cNvPr id="21" name="Rectangle 20">
            <a:extLst>
              <a:ext uri="{FF2B5EF4-FFF2-40B4-BE49-F238E27FC236}">
                <a16:creationId xmlns:a16="http://schemas.microsoft.com/office/drawing/2014/main" id="{EFF540AE-E830-BE4C-B227-0881F2A73017}"/>
              </a:ext>
            </a:extLst>
          </p:cNvPr>
          <p:cNvSpPr/>
          <p:nvPr/>
        </p:nvSpPr>
        <p:spPr>
          <a:xfrm>
            <a:off x="6372225" y="5470525"/>
            <a:ext cx="1728788" cy="431800"/>
          </a:xfrm>
          <a:prstGeom prst="rect">
            <a:avLst/>
          </a:prstGeom>
          <a:ln w="28575"/>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Verdana" panose="020B0604030504040204" pitchFamily="34" charset="0"/>
              <a:buChar char="−"/>
              <a:defRPr sz="2400">
                <a:solidFill>
                  <a:schemeClr val="tx1"/>
                </a:solidFill>
                <a:latin typeface="Verdana" panose="020B0604030504040204" pitchFamily="34" charset="0"/>
                <a:cs typeface="Arial" panose="020B0604020202020204" pitchFamily="34" charset="0"/>
              </a:defRPr>
            </a:lvl1pPr>
            <a:lvl2pPr marL="742950" indent="-285750">
              <a:spcBef>
                <a:spcPct val="20000"/>
              </a:spcBef>
              <a:buFont typeface="Verdana" panose="020B0604030504040204" pitchFamily="34" charset="0"/>
              <a:buChar char="−"/>
              <a:defRPr sz="2000">
                <a:solidFill>
                  <a:schemeClr val="tx1"/>
                </a:solidFill>
                <a:latin typeface="Verdana" panose="020B0604030504040204" pitchFamily="34" charset="0"/>
                <a:cs typeface="Arial" panose="020B0604020202020204" pitchFamily="34" charset="0"/>
              </a:defRPr>
            </a:lvl2pPr>
            <a:lvl3pPr marL="1143000" indent="-228600">
              <a:spcBef>
                <a:spcPct val="20000"/>
              </a:spcBef>
              <a:buFont typeface="Verdana" panose="020B0604030504040204" pitchFamily="34" charset="0"/>
              <a:buChar char="−"/>
              <a:defRPr>
                <a:solidFill>
                  <a:schemeClr val="tx1"/>
                </a:solidFill>
                <a:latin typeface="Verdana" panose="020B0604030504040204" pitchFamily="34" charset="0"/>
                <a:cs typeface="Arial" panose="020B0604020202020204" pitchFamily="34" charset="0"/>
              </a:defRPr>
            </a:lvl3pPr>
            <a:lvl4pPr marL="1600200" indent="-228600">
              <a:spcBef>
                <a:spcPct val="20000"/>
              </a:spcBef>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4pPr>
            <a:lvl5pPr marL="2057400" indent="-228600">
              <a:spcBef>
                <a:spcPct val="20000"/>
              </a:spcBef>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20000"/>
              </a:spcBef>
              <a:spcAft>
                <a:spcPct val="0"/>
              </a:spcAft>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20000"/>
              </a:spcBef>
              <a:spcAft>
                <a:spcPct val="0"/>
              </a:spcAft>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20000"/>
              </a:spcBef>
              <a:spcAft>
                <a:spcPct val="0"/>
              </a:spcAft>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20000"/>
              </a:spcBef>
              <a:spcAft>
                <a:spcPct val="0"/>
              </a:spcAft>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9pPr>
          </a:lstStyle>
          <a:p>
            <a:pPr algn="ctr" eaLnBrk="1" hangingPunct="1">
              <a:spcBef>
                <a:spcPct val="0"/>
              </a:spcBef>
              <a:buFontTx/>
              <a:buNone/>
            </a:pPr>
            <a:r>
              <a:rPr lang="en-GB" altLang="en-US" sz="1400" b="1">
                <a:solidFill>
                  <a:srgbClr val="0000FF"/>
                </a:solidFill>
              </a:rPr>
              <a:t>IEEE 802.15.4 PHY/MAC</a:t>
            </a:r>
            <a:endParaRPr lang="en-US" altLang="en-US" sz="1400" b="1">
              <a:solidFill>
                <a:srgbClr val="0000FF"/>
              </a:solidFill>
            </a:endParaRPr>
          </a:p>
        </p:txBody>
      </p:sp>
      <p:sp>
        <p:nvSpPr>
          <p:cNvPr id="25" name="Rectangle 24">
            <a:extLst>
              <a:ext uri="{FF2B5EF4-FFF2-40B4-BE49-F238E27FC236}">
                <a16:creationId xmlns:a16="http://schemas.microsoft.com/office/drawing/2014/main" id="{F1B34D51-FF9C-2C41-8171-E147C716C1CD}"/>
              </a:ext>
            </a:extLst>
          </p:cNvPr>
          <p:cNvSpPr/>
          <p:nvPr/>
        </p:nvSpPr>
        <p:spPr>
          <a:xfrm>
            <a:off x="4641850" y="5038725"/>
            <a:ext cx="3459163" cy="431800"/>
          </a:xfrm>
          <a:prstGeom prst="rect">
            <a:avLst/>
          </a:prstGeom>
          <a:ln w="28575"/>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Verdana" panose="020B0604030504040204" pitchFamily="34" charset="0"/>
              <a:buChar char="−"/>
              <a:defRPr sz="2400">
                <a:solidFill>
                  <a:schemeClr val="tx1"/>
                </a:solidFill>
                <a:latin typeface="Verdana" panose="020B0604030504040204" pitchFamily="34" charset="0"/>
                <a:cs typeface="Arial" panose="020B0604020202020204" pitchFamily="34" charset="0"/>
              </a:defRPr>
            </a:lvl1pPr>
            <a:lvl2pPr marL="742950" indent="-285750">
              <a:spcBef>
                <a:spcPct val="20000"/>
              </a:spcBef>
              <a:buFont typeface="Verdana" panose="020B0604030504040204" pitchFamily="34" charset="0"/>
              <a:buChar char="−"/>
              <a:defRPr sz="2000">
                <a:solidFill>
                  <a:schemeClr val="tx1"/>
                </a:solidFill>
                <a:latin typeface="Verdana" panose="020B0604030504040204" pitchFamily="34" charset="0"/>
                <a:cs typeface="Arial" panose="020B0604020202020204" pitchFamily="34" charset="0"/>
              </a:defRPr>
            </a:lvl2pPr>
            <a:lvl3pPr marL="1143000" indent="-228600">
              <a:spcBef>
                <a:spcPct val="20000"/>
              </a:spcBef>
              <a:buFont typeface="Verdana" panose="020B0604030504040204" pitchFamily="34" charset="0"/>
              <a:buChar char="−"/>
              <a:defRPr>
                <a:solidFill>
                  <a:schemeClr val="tx1"/>
                </a:solidFill>
                <a:latin typeface="Verdana" panose="020B0604030504040204" pitchFamily="34" charset="0"/>
                <a:cs typeface="Arial" panose="020B0604020202020204" pitchFamily="34" charset="0"/>
              </a:defRPr>
            </a:lvl3pPr>
            <a:lvl4pPr marL="1600200" indent="-228600">
              <a:spcBef>
                <a:spcPct val="20000"/>
              </a:spcBef>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4pPr>
            <a:lvl5pPr marL="2057400" indent="-228600">
              <a:spcBef>
                <a:spcPct val="20000"/>
              </a:spcBef>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20000"/>
              </a:spcBef>
              <a:spcAft>
                <a:spcPct val="0"/>
              </a:spcAft>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20000"/>
              </a:spcBef>
              <a:spcAft>
                <a:spcPct val="0"/>
              </a:spcAft>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20000"/>
              </a:spcBef>
              <a:spcAft>
                <a:spcPct val="0"/>
              </a:spcAft>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20000"/>
              </a:spcBef>
              <a:spcAft>
                <a:spcPct val="0"/>
              </a:spcAft>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9pPr>
          </a:lstStyle>
          <a:p>
            <a:pPr algn="ctr" eaLnBrk="1" hangingPunct="1">
              <a:spcBef>
                <a:spcPct val="0"/>
              </a:spcBef>
              <a:buFontTx/>
              <a:buNone/>
            </a:pPr>
            <a:r>
              <a:rPr lang="en-GB" altLang="en-US" sz="1400" b="1">
                <a:solidFill>
                  <a:srgbClr val="0000FF"/>
                </a:solidFill>
              </a:rPr>
              <a:t>Network (IP)</a:t>
            </a:r>
            <a:endParaRPr lang="en-US" altLang="en-US" sz="1400" b="1">
              <a:solidFill>
                <a:srgbClr val="0000FF"/>
              </a:solidFill>
            </a:endParaRPr>
          </a:p>
        </p:txBody>
      </p:sp>
      <p:sp>
        <p:nvSpPr>
          <p:cNvPr id="26" name="Rectangle 25">
            <a:extLst>
              <a:ext uri="{FF2B5EF4-FFF2-40B4-BE49-F238E27FC236}">
                <a16:creationId xmlns:a16="http://schemas.microsoft.com/office/drawing/2014/main" id="{5E8B54B8-3EC3-4E4E-8957-897E6C6F5A24}"/>
              </a:ext>
            </a:extLst>
          </p:cNvPr>
          <p:cNvSpPr/>
          <p:nvPr/>
        </p:nvSpPr>
        <p:spPr>
          <a:xfrm>
            <a:off x="4641850" y="5470525"/>
            <a:ext cx="1727200" cy="431800"/>
          </a:xfrm>
          <a:prstGeom prst="rect">
            <a:avLst/>
          </a:prstGeom>
          <a:ln w="28575"/>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Verdana" panose="020B0604030504040204" pitchFamily="34" charset="0"/>
              <a:buChar char="−"/>
              <a:defRPr sz="2400">
                <a:solidFill>
                  <a:schemeClr val="tx1"/>
                </a:solidFill>
                <a:latin typeface="Verdana" panose="020B0604030504040204" pitchFamily="34" charset="0"/>
                <a:cs typeface="Arial" panose="020B0604020202020204" pitchFamily="34" charset="0"/>
              </a:defRPr>
            </a:lvl1pPr>
            <a:lvl2pPr marL="742950" indent="-285750">
              <a:spcBef>
                <a:spcPct val="20000"/>
              </a:spcBef>
              <a:buFont typeface="Verdana" panose="020B0604030504040204" pitchFamily="34" charset="0"/>
              <a:buChar char="−"/>
              <a:defRPr sz="2000">
                <a:solidFill>
                  <a:schemeClr val="tx1"/>
                </a:solidFill>
                <a:latin typeface="Verdana" panose="020B0604030504040204" pitchFamily="34" charset="0"/>
                <a:cs typeface="Arial" panose="020B0604020202020204" pitchFamily="34" charset="0"/>
              </a:defRPr>
            </a:lvl2pPr>
            <a:lvl3pPr marL="1143000" indent="-228600">
              <a:spcBef>
                <a:spcPct val="20000"/>
              </a:spcBef>
              <a:buFont typeface="Verdana" panose="020B0604030504040204" pitchFamily="34" charset="0"/>
              <a:buChar char="−"/>
              <a:defRPr>
                <a:solidFill>
                  <a:schemeClr val="tx1"/>
                </a:solidFill>
                <a:latin typeface="Verdana" panose="020B0604030504040204" pitchFamily="34" charset="0"/>
                <a:cs typeface="Arial" panose="020B0604020202020204" pitchFamily="34" charset="0"/>
              </a:defRPr>
            </a:lvl3pPr>
            <a:lvl4pPr marL="1600200" indent="-228600">
              <a:spcBef>
                <a:spcPct val="20000"/>
              </a:spcBef>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4pPr>
            <a:lvl5pPr marL="2057400" indent="-228600">
              <a:spcBef>
                <a:spcPct val="20000"/>
              </a:spcBef>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20000"/>
              </a:spcBef>
              <a:spcAft>
                <a:spcPct val="0"/>
              </a:spcAft>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20000"/>
              </a:spcBef>
              <a:spcAft>
                <a:spcPct val="0"/>
              </a:spcAft>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20000"/>
              </a:spcBef>
              <a:spcAft>
                <a:spcPct val="0"/>
              </a:spcAft>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20000"/>
              </a:spcBef>
              <a:spcAft>
                <a:spcPct val="0"/>
              </a:spcAft>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9pPr>
          </a:lstStyle>
          <a:p>
            <a:pPr algn="ctr" eaLnBrk="1" hangingPunct="1">
              <a:spcBef>
                <a:spcPct val="0"/>
              </a:spcBef>
              <a:buFontTx/>
              <a:buNone/>
            </a:pPr>
            <a:r>
              <a:rPr lang="en-GB" altLang="en-US" sz="1400" b="1">
                <a:solidFill>
                  <a:srgbClr val="0000FF"/>
                </a:solidFill>
              </a:rPr>
              <a:t>IEEE 802.3 (Ethernet)</a:t>
            </a:r>
            <a:endParaRPr lang="en-US" altLang="en-US" sz="1400" b="1">
              <a:solidFill>
                <a:srgbClr val="0000FF"/>
              </a:solidFill>
            </a:endParaRPr>
          </a:p>
        </p:txBody>
      </p:sp>
      <p:grpSp>
        <p:nvGrpSpPr>
          <p:cNvPr id="65549" name="Group 28">
            <a:extLst>
              <a:ext uri="{FF2B5EF4-FFF2-40B4-BE49-F238E27FC236}">
                <a16:creationId xmlns:a16="http://schemas.microsoft.com/office/drawing/2014/main" id="{DDB8CC0D-1DB8-9243-AF94-335F3D5811A1}"/>
              </a:ext>
            </a:extLst>
          </p:cNvPr>
          <p:cNvGrpSpPr>
            <a:grpSpLocks/>
          </p:cNvGrpSpPr>
          <p:nvPr/>
        </p:nvGrpSpPr>
        <p:grpSpPr bwMode="auto">
          <a:xfrm>
            <a:off x="250825" y="4221163"/>
            <a:ext cx="1728788" cy="1728787"/>
            <a:chOff x="755576" y="3284984"/>
            <a:chExt cx="1728192" cy="1728192"/>
          </a:xfrm>
        </p:grpSpPr>
        <p:sp>
          <p:nvSpPr>
            <p:cNvPr id="30" name="Rectangle 29">
              <a:extLst>
                <a:ext uri="{FF2B5EF4-FFF2-40B4-BE49-F238E27FC236}">
                  <a16:creationId xmlns:a16="http://schemas.microsoft.com/office/drawing/2014/main" id="{3CAD349B-00CA-AD4F-8539-CC13C9CF7273}"/>
                </a:ext>
              </a:extLst>
            </p:cNvPr>
            <p:cNvSpPr/>
            <p:nvPr/>
          </p:nvSpPr>
          <p:spPr>
            <a:xfrm>
              <a:off x="755576" y="4149873"/>
              <a:ext cx="1728192" cy="431651"/>
            </a:xfrm>
            <a:prstGeom prst="rect">
              <a:avLst/>
            </a:prstGeom>
            <a:ln w="28575"/>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Verdana" panose="020B0604030504040204" pitchFamily="34" charset="0"/>
                <a:buChar char="−"/>
                <a:defRPr sz="2400">
                  <a:solidFill>
                    <a:schemeClr val="tx1"/>
                  </a:solidFill>
                  <a:latin typeface="Verdana" panose="020B0604030504040204" pitchFamily="34" charset="0"/>
                  <a:cs typeface="Arial" panose="020B0604020202020204" pitchFamily="34" charset="0"/>
                </a:defRPr>
              </a:lvl1pPr>
              <a:lvl2pPr marL="742950" indent="-285750">
                <a:spcBef>
                  <a:spcPct val="20000"/>
                </a:spcBef>
                <a:buFont typeface="Verdana" panose="020B0604030504040204" pitchFamily="34" charset="0"/>
                <a:buChar char="−"/>
                <a:defRPr sz="2000">
                  <a:solidFill>
                    <a:schemeClr val="tx1"/>
                  </a:solidFill>
                  <a:latin typeface="Verdana" panose="020B0604030504040204" pitchFamily="34" charset="0"/>
                  <a:cs typeface="Arial" panose="020B0604020202020204" pitchFamily="34" charset="0"/>
                </a:defRPr>
              </a:lvl2pPr>
              <a:lvl3pPr marL="1143000" indent="-228600">
                <a:spcBef>
                  <a:spcPct val="20000"/>
                </a:spcBef>
                <a:buFont typeface="Verdana" panose="020B0604030504040204" pitchFamily="34" charset="0"/>
                <a:buChar char="−"/>
                <a:defRPr>
                  <a:solidFill>
                    <a:schemeClr val="tx1"/>
                  </a:solidFill>
                  <a:latin typeface="Verdana" panose="020B0604030504040204" pitchFamily="34" charset="0"/>
                  <a:cs typeface="Arial" panose="020B0604020202020204" pitchFamily="34" charset="0"/>
                </a:defRPr>
              </a:lvl3pPr>
              <a:lvl4pPr marL="1600200" indent="-228600">
                <a:spcBef>
                  <a:spcPct val="20000"/>
                </a:spcBef>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4pPr>
              <a:lvl5pPr marL="2057400" indent="-228600">
                <a:spcBef>
                  <a:spcPct val="20000"/>
                </a:spcBef>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20000"/>
                </a:spcBef>
                <a:spcAft>
                  <a:spcPct val="0"/>
                </a:spcAft>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20000"/>
                </a:spcBef>
                <a:spcAft>
                  <a:spcPct val="0"/>
                </a:spcAft>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20000"/>
                </a:spcBef>
                <a:spcAft>
                  <a:spcPct val="0"/>
                </a:spcAft>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20000"/>
                </a:spcBef>
                <a:spcAft>
                  <a:spcPct val="0"/>
                </a:spcAft>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9pPr>
            </a:lstStyle>
            <a:p>
              <a:pPr algn="ctr" eaLnBrk="1" hangingPunct="1">
                <a:spcBef>
                  <a:spcPct val="0"/>
                </a:spcBef>
                <a:buFontTx/>
                <a:buNone/>
              </a:pPr>
              <a:r>
                <a:rPr lang="en-GB" altLang="en-US" sz="1400" b="1">
                  <a:solidFill>
                    <a:srgbClr val="0000FF"/>
                  </a:solidFill>
                </a:rPr>
                <a:t>Network (IP)</a:t>
              </a:r>
              <a:endParaRPr lang="en-US" altLang="en-US" sz="1400" b="1">
                <a:solidFill>
                  <a:srgbClr val="0000FF"/>
                </a:solidFill>
              </a:endParaRPr>
            </a:p>
          </p:txBody>
        </p:sp>
        <p:sp>
          <p:nvSpPr>
            <p:cNvPr id="31" name="Rectangle 30">
              <a:extLst>
                <a:ext uri="{FF2B5EF4-FFF2-40B4-BE49-F238E27FC236}">
                  <a16:creationId xmlns:a16="http://schemas.microsoft.com/office/drawing/2014/main" id="{8D53C8BC-3FC1-724D-9A65-C26ECDB3B4F9}"/>
                </a:ext>
              </a:extLst>
            </p:cNvPr>
            <p:cNvSpPr/>
            <p:nvPr/>
          </p:nvSpPr>
          <p:spPr>
            <a:xfrm>
              <a:off x="755576" y="4581525"/>
              <a:ext cx="1728192" cy="431651"/>
            </a:xfrm>
            <a:prstGeom prst="rect">
              <a:avLst/>
            </a:prstGeom>
            <a:ln w="28575"/>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Verdana" panose="020B0604030504040204" pitchFamily="34" charset="0"/>
                <a:buChar char="−"/>
                <a:defRPr sz="2400">
                  <a:solidFill>
                    <a:schemeClr val="tx1"/>
                  </a:solidFill>
                  <a:latin typeface="Verdana" panose="020B0604030504040204" pitchFamily="34" charset="0"/>
                  <a:cs typeface="Arial" panose="020B0604020202020204" pitchFamily="34" charset="0"/>
                </a:defRPr>
              </a:lvl1pPr>
              <a:lvl2pPr marL="742950" indent="-285750">
                <a:spcBef>
                  <a:spcPct val="20000"/>
                </a:spcBef>
                <a:buFont typeface="Verdana" panose="020B0604030504040204" pitchFamily="34" charset="0"/>
                <a:buChar char="−"/>
                <a:defRPr sz="2000">
                  <a:solidFill>
                    <a:schemeClr val="tx1"/>
                  </a:solidFill>
                  <a:latin typeface="Verdana" panose="020B0604030504040204" pitchFamily="34" charset="0"/>
                  <a:cs typeface="Arial" panose="020B0604020202020204" pitchFamily="34" charset="0"/>
                </a:defRPr>
              </a:lvl2pPr>
              <a:lvl3pPr marL="1143000" indent="-228600">
                <a:spcBef>
                  <a:spcPct val="20000"/>
                </a:spcBef>
                <a:buFont typeface="Verdana" panose="020B0604030504040204" pitchFamily="34" charset="0"/>
                <a:buChar char="−"/>
                <a:defRPr>
                  <a:solidFill>
                    <a:schemeClr val="tx1"/>
                  </a:solidFill>
                  <a:latin typeface="Verdana" panose="020B0604030504040204" pitchFamily="34" charset="0"/>
                  <a:cs typeface="Arial" panose="020B0604020202020204" pitchFamily="34" charset="0"/>
                </a:defRPr>
              </a:lvl3pPr>
              <a:lvl4pPr marL="1600200" indent="-228600">
                <a:spcBef>
                  <a:spcPct val="20000"/>
                </a:spcBef>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4pPr>
              <a:lvl5pPr marL="2057400" indent="-228600">
                <a:spcBef>
                  <a:spcPct val="20000"/>
                </a:spcBef>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20000"/>
                </a:spcBef>
                <a:spcAft>
                  <a:spcPct val="0"/>
                </a:spcAft>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20000"/>
                </a:spcBef>
                <a:spcAft>
                  <a:spcPct val="0"/>
                </a:spcAft>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20000"/>
                </a:spcBef>
                <a:spcAft>
                  <a:spcPct val="0"/>
                </a:spcAft>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20000"/>
                </a:spcBef>
                <a:spcAft>
                  <a:spcPct val="0"/>
                </a:spcAft>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9pPr>
            </a:lstStyle>
            <a:p>
              <a:pPr algn="ctr" eaLnBrk="1" hangingPunct="1">
                <a:spcBef>
                  <a:spcPct val="0"/>
                </a:spcBef>
                <a:buFontTx/>
                <a:buNone/>
              </a:pPr>
              <a:r>
                <a:rPr lang="en-GB" altLang="en-US" sz="1400" b="1">
                  <a:solidFill>
                    <a:srgbClr val="0000FF"/>
                  </a:solidFill>
                </a:rPr>
                <a:t>IEEE 802.3 (Ethernet)</a:t>
              </a:r>
              <a:endParaRPr lang="en-US" altLang="en-US" sz="1400" b="1">
                <a:solidFill>
                  <a:srgbClr val="0000FF"/>
                </a:solidFill>
              </a:endParaRPr>
            </a:p>
          </p:txBody>
        </p:sp>
        <p:sp>
          <p:nvSpPr>
            <p:cNvPr id="32" name="Rectangle 31">
              <a:extLst>
                <a:ext uri="{FF2B5EF4-FFF2-40B4-BE49-F238E27FC236}">
                  <a16:creationId xmlns:a16="http://schemas.microsoft.com/office/drawing/2014/main" id="{02BF60FF-A9DA-7449-9915-9D35F3EF5007}"/>
                </a:ext>
              </a:extLst>
            </p:cNvPr>
            <p:cNvSpPr/>
            <p:nvPr/>
          </p:nvSpPr>
          <p:spPr>
            <a:xfrm>
              <a:off x="755576" y="3716635"/>
              <a:ext cx="1728192" cy="433238"/>
            </a:xfrm>
            <a:prstGeom prst="rect">
              <a:avLst/>
            </a:prstGeom>
            <a:ln w="28575"/>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Verdana" panose="020B0604030504040204" pitchFamily="34" charset="0"/>
                <a:buChar char="−"/>
                <a:defRPr sz="2400">
                  <a:solidFill>
                    <a:schemeClr val="tx1"/>
                  </a:solidFill>
                  <a:latin typeface="Verdana" panose="020B0604030504040204" pitchFamily="34" charset="0"/>
                  <a:cs typeface="Arial" panose="020B0604020202020204" pitchFamily="34" charset="0"/>
                </a:defRPr>
              </a:lvl1pPr>
              <a:lvl2pPr marL="742950" indent="-285750">
                <a:spcBef>
                  <a:spcPct val="20000"/>
                </a:spcBef>
                <a:buFont typeface="Verdana" panose="020B0604030504040204" pitchFamily="34" charset="0"/>
                <a:buChar char="−"/>
                <a:defRPr sz="2000">
                  <a:solidFill>
                    <a:schemeClr val="tx1"/>
                  </a:solidFill>
                  <a:latin typeface="Verdana" panose="020B0604030504040204" pitchFamily="34" charset="0"/>
                  <a:cs typeface="Arial" panose="020B0604020202020204" pitchFamily="34" charset="0"/>
                </a:defRPr>
              </a:lvl2pPr>
              <a:lvl3pPr marL="1143000" indent="-228600">
                <a:spcBef>
                  <a:spcPct val="20000"/>
                </a:spcBef>
                <a:buFont typeface="Verdana" panose="020B0604030504040204" pitchFamily="34" charset="0"/>
                <a:buChar char="−"/>
                <a:defRPr>
                  <a:solidFill>
                    <a:schemeClr val="tx1"/>
                  </a:solidFill>
                  <a:latin typeface="Verdana" panose="020B0604030504040204" pitchFamily="34" charset="0"/>
                  <a:cs typeface="Arial" panose="020B0604020202020204" pitchFamily="34" charset="0"/>
                </a:defRPr>
              </a:lvl3pPr>
              <a:lvl4pPr marL="1600200" indent="-228600">
                <a:spcBef>
                  <a:spcPct val="20000"/>
                </a:spcBef>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4pPr>
              <a:lvl5pPr marL="2057400" indent="-228600">
                <a:spcBef>
                  <a:spcPct val="20000"/>
                </a:spcBef>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20000"/>
                </a:spcBef>
                <a:spcAft>
                  <a:spcPct val="0"/>
                </a:spcAft>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20000"/>
                </a:spcBef>
                <a:spcAft>
                  <a:spcPct val="0"/>
                </a:spcAft>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20000"/>
                </a:spcBef>
                <a:spcAft>
                  <a:spcPct val="0"/>
                </a:spcAft>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20000"/>
                </a:spcBef>
                <a:spcAft>
                  <a:spcPct val="0"/>
                </a:spcAft>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9pPr>
            </a:lstStyle>
            <a:p>
              <a:pPr algn="ctr" eaLnBrk="1" hangingPunct="1">
                <a:spcBef>
                  <a:spcPct val="0"/>
                </a:spcBef>
                <a:buFontTx/>
                <a:buNone/>
              </a:pPr>
              <a:r>
                <a:rPr lang="en-GB" altLang="en-US" sz="1400" b="1">
                  <a:solidFill>
                    <a:srgbClr val="0000FF"/>
                  </a:solidFill>
                </a:rPr>
                <a:t>TCP/UDP</a:t>
              </a:r>
              <a:endParaRPr lang="en-US" altLang="en-US" sz="1400" b="1">
                <a:solidFill>
                  <a:srgbClr val="0000FF"/>
                </a:solidFill>
              </a:endParaRPr>
            </a:p>
          </p:txBody>
        </p:sp>
        <p:sp>
          <p:nvSpPr>
            <p:cNvPr id="33" name="Rectangle 32">
              <a:extLst>
                <a:ext uri="{FF2B5EF4-FFF2-40B4-BE49-F238E27FC236}">
                  <a16:creationId xmlns:a16="http://schemas.microsoft.com/office/drawing/2014/main" id="{7F6E3B24-1E94-0648-9DE9-FC77B622F000}"/>
                </a:ext>
              </a:extLst>
            </p:cNvPr>
            <p:cNvSpPr/>
            <p:nvPr/>
          </p:nvSpPr>
          <p:spPr>
            <a:xfrm>
              <a:off x="755576" y="3284984"/>
              <a:ext cx="1728192" cy="431651"/>
            </a:xfrm>
            <a:prstGeom prst="rect">
              <a:avLst/>
            </a:prstGeom>
            <a:ln w="28575"/>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Verdana" panose="020B0604030504040204" pitchFamily="34" charset="0"/>
                <a:buChar char="−"/>
                <a:defRPr sz="2400">
                  <a:solidFill>
                    <a:schemeClr val="tx1"/>
                  </a:solidFill>
                  <a:latin typeface="Verdana" panose="020B0604030504040204" pitchFamily="34" charset="0"/>
                  <a:cs typeface="Arial" panose="020B0604020202020204" pitchFamily="34" charset="0"/>
                </a:defRPr>
              </a:lvl1pPr>
              <a:lvl2pPr marL="742950" indent="-285750">
                <a:spcBef>
                  <a:spcPct val="20000"/>
                </a:spcBef>
                <a:buFont typeface="Verdana" panose="020B0604030504040204" pitchFamily="34" charset="0"/>
                <a:buChar char="−"/>
                <a:defRPr sz="2000">
                  <a:solidFill>
                    <a:schemeClr val="tx1"/>
                  </a:solidFill>
                  <a:latin typeface="Verdana" panose="020B0604030504040204" pitchFamily="34" charset="0"/>
                  <a:cs typeface="Arial" panose="020B0604020202020204" pitchFamily="34" charset="0"/>
                </a:defRPr>
              </a:lvl2pPr>
              <a:lvl3pPr marL="1143000" indent="-228600">
                <a:spcBef>
                  <a:spcPct val="20000"/>
                </a:spcBef>
                <a:buFont typeface="Verdana" panose="020B0604030504040204" pitchFamily="34" charset="0"/>
                <a:buChar char="−"/>
                <a:defRPr>
                  <a:solidFill>
                    <a:schemeClr val="tx1"/>
                  </a:solidFill>
                  <a:latin typeface="Verdana" panose="020B0604030504040204" pitchFamily="34" charset="0"/>
                  <a:cs typeface="Arial" panose="020B0604020202020204" pitchFamily="34" charset="0"/>
                </a:defRPr>
              </a:lvl3pPr>
              <a:lvl4pPr marL="1600200" indent="-228600">
                <a:spcBef>
                  <a:spcPct val="20000"/>
                </a:spcBef>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4pPr>
              <a:lvl5pPr marL="2057400" indent="-228600">
                <a:spcBef>
                  <a:spcPct val="20000"/>
                </a:spcBef>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20000"/>
                </a:spcBef>
                <a:spcAft>
                  <a:spcPct val="0"/>
                </a:spcAft>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20000"/>
                </a:spcBef>
                <a:spcAft>
                  <a:spcPct val="0"/>
                </a:spcAft>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20000"/>
                </a:spcBef>
                <a:spcAft>
                  <a:spcPct val="0"/>
                </a:spcAft>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20000"/>
                </a:spcBef>
                <a:spcAft>
                  <a:spcPct val="0"/>
                </a:spcAft>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9pPr>
            </a:lstStyle>
            <a:p>
              <a:pPr algn="ctr" eaLnBrk="1" hangingPunct="1">
                <a:spcBef>
                  <a:spcPct val="0"/>
                </a:spcBef>
                <a:buFontTx/>
                <a:buNone/>
              </a:pPr>
              <a:r>
                <a:rPr lang="en-GB" altLang="en-US" sz="1400" b="1">
                  <a:solidFill>
                    <a:srgbClr val="0000FF"/>
                  </a:solidFill>
                </a:rPr>
                <a:t>Application</a:t>
              </a:r>
              <a:endParaRPr lang="en-US" altLang="en-US" sz="1400" b="1">
                <a:solidFill>
                  <a:srgbClr val="0000FF"/>
                </a:solidFill>
              </a:endParaRPr>
            </a:p>
          </p:txBody>
        </p:sp>
      </p:grpSp>
      <p:grpSp>
        <p:nvGrpSpPr>
          <p:cNvPr id="65550" name="Group 30733">
            <a:extLst>
              <a:ext uri="{FF2B5EF4-FFF2-40B4-BE49-F238E27FC236}">
                <a16:creationId xmlns:a16="http://schemas.microsoft.com/office/drawing/2014/main" id="{14FC252A-351A-B94E-AA44-EBEF8E75D192}"/>
              </a:ext>
            </a:extLst>
          </p:cNvPr>
          <p:cNvGrpSpPr>
            <a:grpSpLocks/>
          </p:cNvGrpSpPr>
          <p:nvPr/>
        </p:nvGrpSpPr>
        <p:grpSpPr bwMode="auto">
          <a:xfrm>
            <a:off x="3779838" y="3181350"/>
            <a:ext cx="1944687" cy="295275"/>
            <a:chOff x="3779912" y="3180817"/>
            <a:chExt cx="2347055" cy="296416"/>
          </a:xfrm>
        </p:grpSpPr>
        <p:cxnSp>
          <p:nvCxnSpPr>
            <p:cNvPr id="48" name="Straight Connector 47">
              <a:extLst>
                <a:ext uri="{FF2B5EF4-FFF2-40B4-BE49-F238E27FC236}">
                  <a16:creationId xmlns:a16="http://schemas.microsoft.com/office/drawing/2014/main" id="{81CE4F46-B837-8E40-A977-56762032663E}"/>
                </a:ext>
              </a:extLst>
            </p:cNvPr>
            <p:cNvCxnSpPr/>
            <p:nvPr/>
          </p:nvCxnSpPr>
          <p:spPr>
            <a:xfrm flipV="1">
              <a:off x="6126967" y="3180817"/>
              <a:ext cx="0" cy="288448"/>
            </a:xfrm>
            <a:prstGeom prst="line">
              <a:avLst/>
            </a:prstGeom>
            <a:ln w="57150">
              <a:solidFill>
                <a:srgbClr val="99CC00"/>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FC04C7F0-BAEA-4643-97A9-A009E7EE72FB}"/>
                </a:ext>
              </a:extLst>
            </p:cNvPr>
            <p:cNvCxnSpPr/>
            <p:nvPr/>
          </p:nvCxnSpPr>
          <p:spPr>
            <a:xfrm flipV="1">
              <a:off x="3779912" y="3188786"/>
              <a:ext cx="0" cy="288447"/>
            </a:xfrm>
            <a:prstGeom prst="line">
              <a:avLst/>
            </a:prstGeom>
            <a:ln w="57150">
              <a:solidFill>
                <a:srgbClr val="99CC00"/>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D2977D50-B8B6-FA49-83A9-758B84E02232}"/>
                </a:ext>
              </a:extLst>
            </p:cNvPr>
            <p:cNvCxnSpPr/>
            <p:nvPr/>
          </p:nvCxnSpPr>
          <p:spPr>
            <a:xfrm>
              <a:off x="3779912" y="3454922"/>
              <a:ext cx="2347055" cy="0"/>
            </a:xfrm>
            <a:prstGeom prst="line">
              <a:avLst/>
            </a:prstGeom>
            <a:ln w="57150">
              <a:solidFill>
                <a:srgbClr val="99CC00"/>
              </a:solidFill>
            </a:ln>
          </p:spPr>
          <p:style>
            <a:lnRef idx="1">
              <a:schemeClr val="accent1"/>
            </a:lnRef>
            <a:fillRef idx="0">
              <a:schemeClr val="accent1"/>
            </a:fillRef>
            <a:effectRef idx="0">
              <a:schemeClr val="accent1"/>
            </a:effectRef>
            <a:fontRef idx="minor">
              <a:schemeClr val="tx1"/>
            </a:fontRef>
          </p:style>
        </p:cxnSp>
      </p:grpSp>
      <p:sp>
        <p:nvSpPr>
          <p:cNvPr id="65551" name="Rectangle 12">
            <a:extLst>
              <a:ext uri="{FF2B5EF4-FFF2-40B4-BE49-F238E27FC236}">
                <a16:creationId xmlns:a16="http://schemas.microsoft.com/office/drawing/2014/main" id="{F64781BD-ACD2-2F4C-B8C0-4314416CE6BA}"/>
              </a:ext>
            </a:extLst>
          </p:cNvPr>
          <p:cNvSpPr>
            <a:spLocks noChangeArrowheads="1"/>
          </p:cNvSpPr>
          <p:nvPr/>
        </p:nvSpPr>
        <p:spPr bwMode="auto">
          <a:xfrm>
            <a:off x="7545388" y="2663825"/>
            <a:ext cx="1563687"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Verdana" panose="020B0604030504040204" pitchFamily="34" charset="0"/>
              <a:buChar char="−"/>
              <a:defRPr sz="2400">
                <a:solidFill>
                  <a:schemeClr val="tx1"/>
                </a:solidFill>
                <a:latin typeface="Verdana" panose="020B0604030504040204" pitchFamily="34" charset="0"/>
                <a:cs typeface="Arial" panose="020B0604020202020204" pitchFamily="34" charset="0"/>
              </a:defRPr>
            </a:lvl1pPr>
            <a:lvl2pPr marL="742950" indent="-285750">
              <a:spcBef>
                <a:spcPct val="20000"/>
              </a:spcBef>
              <a:buFont typeface="Verdana" panose="020B0604030504040204" pitchFamily="34" charset="0"/>
              <a:buChar char="−"/>
              <a:defRPr sz="2000">
                <a:solidFill>
                  <a:schemeClr val="tx1"/>
                </a:solidFill>
                <a:latin typeface="Verdana" panose="020B0604030504040204" pitchFamily="34" charset="0"/>
                <a:cs typeface="Arial" panose="020B0604020202020204" pitchFamily="34" charset="0"/>
              </a:defRPr>
            </a:lvl2pPr>
            <a:lvl3pPr marL="1143000" indent="-228600">
              <a:spcBef>
                <a:spcPct val="20000"/>
              </a:spcBef>
              <a:buFont typeface="Verdana" panose="020B0604030504040204" pitchFamily="34" charset="0"/>
              <a:buChar char="−"/>
              <a:defRPr>
                <a:solidFill>
                  <a:schemeClr val="tx1"/>
                </a:solidFill>
                <a:latin typeface="Verdana" panose="020B0604030504040204" pitchFamily="34" charset="0"/>
                <a:cs typeface="Arial" panose="020B0604020202020204" pitchFamily="34" charset="0"/>
              </a:defRPr>
            </a:lvl3pPr>
            <a:lvl4pPr marL="1600200" indent="-228600">
              <a:spcBef>
                <a:spcPct val="20000"/>
              </a:spcBef>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4pPr>
            <a:lvl5pPr marL="2057400" indent="-228600">
              <a:spcBef>
                <a:spcPct val="20000"/>
              </a:spcBef>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20000"/>
              </a:spcBef>
              <a:spcAft>
                <a:spcPct val="0"/>
              </a:spcAft>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20000"/>
              </a:spcBef>
              <a:spcAft>
                <a:spcPct val="0"/>
              </a:spcAft>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20000"/>
              </a:spcBef>
              <a:spcAft>
                <a:spcPct val="0"/>
              </a:spcAft>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20000"/>
              </a:spcBef>
              <a:spcAft>
                <a:spcPct val="0"/>
              </a:spcAft>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9pPr>
          </a:lstStyle>
          <a:p>
            <a:pPr algn="ctr" eaLnBrk="1" hangingPunct="1">
              <a:spcBef>
                <a:spcPct val="0"/>
              </a:spcBef>
              <a:buFontTx/>
              <a:buNone/>
            </a:pPr>
            <a:r>
              <a:rPr lang="en-GB" altLang="en-US" sz="1800" b="1">
                <a:solidFill>
                  <a:srgbClr val="99CC00"/>
                </a:solidFill>
                <a:latin typeface="Arial" panose="020B0604020202020204" pitchFamily="34" charset="0"/>
              </a:rPr>
              <a:t>Wireless Medium</a:t>
            </a:r>
            <a:endParaRPr lang="en-US" altLang="en-US" sz="1800">
              <a:solidFill>
                <a:srgbClr val="99CC00"/>
              </a:solidFill>
              <a:latin typeface="Arial" panose="020B0604020202020204" pitchFamily="34" charset="0"/>
            </a:endParaRPr>
          </a:p>
        </p:txBody>
      </p:sp>
      <p:sp>
        <p:nvSpPr>
          <p:cNvPr id="51" name="Cloud 50">
            <a:extLst>
              <a:ext uri="{FF2B5EF4-FFF2-40B4-BE49-F238E27FC236}">
                <a16:creationId xmlns:a16="http://schemas.microsoft.com/office/drawing/2014/main" id="{D7868D08-60EA-774D-9052-C2FBC8052972}"/>
              </a:ext>
            </a:extLst>
          </p:cNvPr>
          <p:cNvSpPr/>
          <p:nvPr/>
        </p:nvSpPr>
        <p:spPr>
          <a:xfrm>
            <a:off x="2347913" y="5300663"/>
            <a:ext cx="1936750" cy="1377950"/>
          </a:xfrm>
          <a:prstGeom prst="cloud">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Verdana" panose="020B0604030504040204" pitchFamily="34" charset="0"/>
              <a:buChar char="−"/>
              <a:defRPr sz="2400">
                <a:solidFill>
                  <a:schemeClr val="tx1"/>
                </a:solidFill>
                <a:latin typeface="Verdana" panose="020B0604030504040204" pitchFamily="34" charset="0"/>
                <a:cs typeface="Arial" panose="020B0604020202020204" pitchFamily="34" charset="0"/>
              </a:defRPr>
            </a:lvl1pPr>
            <a:lvl2pPr marL="742950" indent="-285750">
              <a:spcBef>
                <a:spcPct val="20000"/>
              </a:spcBef>
              <a:buFont typeface="Verdana" panose="020B0604030504040204" pitchFamily="34" charset="0"/>
              <a:buChar char="−"/>
              <a:defRPr sz="2000">
                <a:solidFill>
                  <a:schemeClr val="tx1"/>
                </a:solidFill>
                <a:latin typeface="Verdana" panose="020B0604030504040204" pitchFamily="34" charset="0"/>
                <a:cs typeface="Arial" panose="020B0604020202020204" pitchFamily="34" charset="0"/>
              </a:defRPr>
            </a:lvl2pPr>
            <a:lvl3pPr marL="1143000" indent="-228600">
              <a:spcBef>
                <a:spcPct val="20000"/>
              </a:spcBef>
              <a:buFont typeface="Verdana" panose="020B0604030504040204" pitchFamily="34" charset="0"/>
              <a:buChar char="−"/>
              <a:defRPr>
                <a:solidFill>
                  <a:schemeClr val="tx1"/>
                </a:solidFill>
                <a:latin typeface="Verdana" panose="020B0604030504040204" pitchFamily="34" charset="0"/>
                <a:cs typeface="Arial" panose="020B0604020202020204" pitchFamily="34" charset="0"/>
              </a:defRPr>
            </a:lvl3pPr>
            <a:lvl4pPr marL="1600200" indent="-228600">
              <a:spcBef>
                <a:spcPct val="20000"/>
              </a:spcBef>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4pPr>
            <a:lvl5pPr marL="2057400" indent="-228600">
              <a:spcBef>
                <a:spcPct val="20000"/>
              </a:spcBef>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20000"/>
              </a:spcBef>
              <a:spcAft>
                <a:spcPct val="0"/>
              </a:spcAft>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20000"/>
              </a:spcBef>
              <a:spcAft>
                <a:spcPct val="0"/>
              </a:spcAft>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20000"/>
              </a:spcBef>
              <a:spcAft>
                <a:spcPct val="0"/>
              </a:spcAft>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20000"/>
              </a:spcBef>
              <a:spcAft>
                <a:spcPct val="0"/>
              </a:spcAft>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9pPr>
          </a:lstStyle>
          <a:p>
            <a:pPr algn="ctr" eaLnBrk="1" hangingPunct="1">
              <a:spcBef>
                <a:spcPct val="0"/>
              </a:spcBef>
              <a:buFontTx/>
              <a:buNone/>
            </a:pPr>
            <a:r>
              <a:rPr lang="en-GB" altLang="en-US" sz="1800"/>
              <a:t>The Internet</a:t>
            </a:r>
            <a:endParaRPr lang="en-US" altLang="en-US" sz="1800"/>
          </a:p>
        </p:txBody>
      </p:sp>
      <p:grpSp>
        <p:nvGrpSpPr>
          <p:cNvPr id="65553" name="Group 30734">
            <a:extLst>
              <a:ext uri="{FF2B5EF4-FFF2-40B4-BE49-F238E27FC236}">
                <a16:creationId xmlns:a16="http://schemas.microsoft.com/office/drawing/2014/main" id="{3DF4A254-F41A-984C-BA45-B44CCF270E15}"/>
              </a:ext>
            </a:extLst>
          </p:cNvPr>
          <p:cNvGrpSpPr>
            <a:grpSpLocks/>
          </p:cNvGrpSpPr>
          <p:nvPr/>
        </p:nvGrpSpPr>
        <p:grpSpPr bwMode="auto">
          <a:xfrm>
            <a:off x="6443663" y="3213100"/>
            <a:ext cx="2016125" cy="2978150"/>
            <a:chOff x="6444208" y="3212976"/>
            <a:chExt cx="2016224" cy="2977803"/>
          </a:xfrm>
        </p:grpSpPr>
        <p:cxnSp>
          <p:nvCxnSpPr>
            <p:cNvPr id="38" name="Straight Connector 37">
              <a:extLst>
                <a:ext uri="{FF2B5EF4-FFF2-40B4-BE49-F238E27FC236}">
                  <a16:creationId xmlns:a16="http://schemas.microsoft.com/office/drawing/2014/main" id="{1A240B1E-A931-1A42-9420-9B6026232DBB}"/>
                </a:ext>
              </a:extLst>
            </p:cNvPr>
            <p:cNvCxnSpPr/>
            <p:nvPr/>
          </p:nvCxnSpPr>
          <p:spPr>
            <a:xfrm>
              <a:off x="7020498" y="6190779"/>
              <a:ext cx="1439934" cy="0"/>
            </a:xfrm>
            <a:prstGeom prst="line">
              <a:avLst/>
            </a:prstGeom>
            <a:ln w="57150">
              <a:solidFill>
                <a:srgbClr val="99CC00"/>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72EE3D2A-D24A-DE4A-8DE1-308710DC2470}"/>
                </a:ext>
              </a:extLst>
            </p:cNvPr>
            <p:cNvCxnSpPr/>
            <p:nvPr/>
          </p:nvCxnSpPr>
          <p:spPr>
            <a:xfrm flipH="1" flipV="1">
              <a:off x="8388990" y="3454248"/>
              <a:ext cx="36515" cy="2736531"/>
            </a:xfrm>
            <a:prstGeom prst="line">
              <a:avLst/>
            </a:prstGeom>
            <a:ln w="57150">
              <a:solidFill>
                <a:srgbClr val="99CC00"/>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8277E65C-5108-8F4F-8611-C9D6D5EF5C0F}"/>
                </a:ext>
              </a:extLst>
            </p:cNvPr>
            <p:cNvCxnSpPr/>
            <p:nvPr/>
          </p:nvCxnSpPr>
          <p:spPr>
            <a:xfrm flipV="1">
              <a:off x="7020498" y="5903475"/>
              <a:ext cx="0" cy="287304"/>
            </a:xfrm>
            <a:prstGeom prst="line">
              <a:avLst/>
            </a:prstGeom>
            <a:ln w="57150">
              <a:solidFill>
                <a:srgbClr val="99CC00"/>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E1D97C6A-2F79-864D-A4DE-4E7D290025D1}"/>
                </a:ext>
              </a:extLst>
            </p:cNvPr>
            <p:cNvCxnSpPr/>
            <p:nvPr/>
          </p:nvCxnSpPr>
          <p:spPr>
            <a:xfrm flipV="1">
              <a:off x="6444208" y="3212976"/>
              <a:ext cx="0" cy="287305"/>
            </a:xfrm>
            <a:prstGeom prst="line">
              <a:avLst/>
            </a:prstGeom>
            <a:ln w="57150">
              <a:solidFill>
                <a:srgbClr val="99CC00"/>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4981F258-D338-DD4D-9A4A-E81834D7CD6C}"/>
                </a:ext>
              </a:extLst>
            </p:cNvPr>
            <p:cNvCxnSpPr/>
            <p:nvPr/>
          </p:nvCxnSpPr>
          <p:spPr>
            <a:xfrm>
              <a:off x="6444208" y="3478058"/>
              <a:ext cx="1944782" cy="0"/>
            </a:xfrm>
            <a:prstGeom prst="line">
              <a:avLst/>
            </a:prstGeom>
            <a:ln w="57150">
              <a:solidFill>
                <a:srgbClr val="99CC00"/>
              </a:solidFill>
            </a:ln>
          </p:spPr>
          <p:style>
            <a:lnRef idx="1">
              <a:schemeClr val="accent1"/>
            </a:lnRef>
            <a:fillRef idx="0">
              <a:schemeClr val="accent1"/>
            </a:fillRef>
            <a:effectRef idx="0">
              <a:schemeClr val="accent1"/>
            </a:effectRef>
            <a:fontRef idx="minor">
              <a:schemeClr val="tx1"/>
            </a:fontRef>
          </p:style>
        </p:cxnSp>
      </p:grpSp>
      <p:sp>
        <p:nvSpPr>
          <p:cNvPr id="30736" name="Freeform 30735">
            <a:extLst>
              <a:ext uri="{FF2B5EF4-FFF2-40B4-BE49-F238E27FC236}">
                <a16:creationId xmlns:a16="http://schemas.microsoft.com/office/drawing/2014/main" id="{4345EFB0-0C83-D741-99A1-D818AABCEA87}"/>
              </a:ext>
            </a:extLst>
          </p:cNvPr>
          <p:cNvSpPr/>
          <p:nvPr/>
        </p:nvSpPr>
        <p:spPr>
          <a:xfrm flipV="1">
            <a:off x="720725" y="4076700"/>
            <a:ext cx="8094663" cy="2608263"/>
          </a:xfrm>
          <a:custGeom>
            <a:avLst/>
            <a:gdLst>
              <a:gd name="connsiteX0" fmla="*/ 0 w 315686"/>
              <a:gd name="connsiteY0" fmla="*/ 0 h 478971"/>
              <a:gd name="connsiteX1" fmla="*/ 65314 w 315686"/>
              <a:gd name="connsiteY1" fmla="*/ 76200 h 478971"/>
              <a:gd name="connsiteX2" fmla="*/ 87086 w 315686"/>
              <a:gd name="connsiteY2" fmla="*/ 108857 h 478971"/>
              <a:gd name="connsiteX3" fmla="*/ 119743 w 315686"/>
              <a:gd name="connsiteY3" fmla="*/ 141514 h 478971"/>
              <a:gd name="connsiteX4" fmla="*/ 195943 w 315686"/>
              <a:gd name="connsiteY4" fmla="*/ 250371 h 478971"/>
              <a:gd name="connsiteX5" fmla="*/ 228600 w 315686"/>
              <a:gd name="connsiteY5" fmla="*/ 315686 h 478971"/>
              <a:gd name="connsiteX6" fmla="*/ 250371 w 315686"/>
              <a:gd name="connsiteY6" fmla="*/ 370114 h 478971"/>
              <a:gd name="connsiteX7" fmla="*/ 272143 w 315686"/>
              <a:gd name="connsiteY7" fmla="*/ 391886 h 478971"/>
              <a:gd name="connsiteX8" fmla="*/ 304800 w 315686"/>
              <a:gd name="connsiteY8" fmla="*/ 446314 h 478971"/>
              <a:gd name="connsiteX9" fmla="*/ 315686 w 315686"/>
              <a:gd name="connsiteY9" fmla="*/ 478971 h 478971"/>
              <a:gd name="connsiteX0" fmla="*/ 0 w 315686"/>
              <a:gd name="connsiteY0" fmla="*/ 0 h 478971"/>
              <a:gd name="connsiteX1" fmla="*/ 65314 w 315686"/>
              <a:gd name="connsiteY1" fmla="*/ 76200 h 478971"/>
              <a:gd name="connsiteX2" fmla="*/ 87086 w 315686"/>
              <a:gd name="connsiteY2" fmla="*/ 108857 h 478971"/>
              <a:gd name="connsiteX3" fmla="*/ 119743 w 315686"/>
              <a:gd name="connsiteY3" fmla="*/ 141514 h 478971"/>
              <a:gd name="connsiteX4" fmla="*/ 195943 w 315686"/>
              <a:gd name="connsiteY4" fmla="*/ 250371 h 478971"/>
              <a:gd name="connsiteX5" fmla="*/ 228600 w 315686"/>
              <a:gd name="connsiteY5" fmla="*/ 315686 h 478971"/>
              <a:gd name="connsiteX6" fmla="*/ 250371 w 315686"/>
              <a:gd name="connsiteY6" fmla="*/ 370114 h 478971"/>
              <a:gd name="connsiteX7" fmla="*/ 304800 w 315686"/>
              <a:gd name="connsiteY7" fmla="*/ 446314 h 478971"/>
              <a:gd name="connsiteX8" fmla="*/ 315686 w 315686"/>
              <a:gd name="connsiteY8" fmla="*/ 478971 h 478971"/>
              <a:gd name="connsiteX0" fmla="*/ 0 w 315686"/>
              <a:gd name="connsiteY0" fmla="*/ 0 h 478971"/>
              <a:gd name="connsiteX1" fmla="*/ 65314 w 315686"/>
              <a:gd name="connsiteY1" fmla="*/ 76200 h 478971"/>
              <a:gd name="connsiteX2" fmla="*/ 87086 w 315686"/>
              <a:gd name="connsiteY2" fmla="*/ 108857 h 478971"/>
              <a:gd name="connsiteX3" fmla="*/ 119743 w 315686"/>
              <a:gd name="connsiteY3" fmla="*/ 141514 h 478971"/>
              <a:gd name="connsiteX4" fmla="*/ 195943 w 315686"/>
              <a:gd name="connsiteY4" fmla="*/ 250371 h 478971"/>
              <a:gd name="connsiteX5" fmla="*/ 250371 w 315686"/>
              <a:gd name="connsiteY5" fmla="*/ 370114 h 478971"/>
              <a:gd name="connsiteX6" fmla="*/ 304800 w 315686"/>
              <a:gd name="connsiteY6" fmla="*/ 446314 h 478971"/>
              <a:gd name="connsiteX7" fmla="*/ 315686 w 315686"/>
              <a:gd name="connsiteY7" fmla="*/ 478971 h 478971"/>
              <a:gd name="connsiteX0" fmla="*/ 0 w 315686"/>
              <a:gd name="connsiteY0" fmla="*/ 0 h 478971"/>
              <a:gd name="connsiteX1" fmla="*/ 65314 w 315686"/>
              <a:gd name="connsiteY1" fmla="*/ 76200 h 478971"/>
              <a:gd name="connsiteX2" fmla="*/ 87086 w 315686"/>
              <a:gd name="connsiteY2" fmla="*/ 108857 h 478971"/>
              <a:gd name="connsiteX3" fmla="*/ 119743 w 315686"/>
              <a:gd name="connsiteY3" fmla="*/ 141514 h 478971"/>
              <a:gd name="connsiteX4" fmla="*/ 250371 w 315686"/>
              <a:gd name="connsiteY4" fmla="*/ 370114 h 478971"/>
              <a:gd name="connsiteX5" fmla="*/ 304800 w 315686"/>
              <a:gd name="connsiteY5" fmla="*/ 446314 h 478971"/>
              <a:gd name="connsiteX6" fmla="*/ 315686 w 315686"/>
              <a:gd name="connsiteY6" fmla="*/ 478971 h 478971"/>
              <a:gd name="connsiteX0" fmla="*/ 0 w 315686"/>
              <a:gd name="connsiteY0" fmla="*/ 0 h 478971"/>
              <a:gd name="connsiteX1" fmla="*/ 65314 w 315686"/>
              <a:gd name="connsiteY1" fmla="*/ 76200 h 478971"/>
              <a:gd name="connsiteX2" fmla="*/ 87086 w 315686"/>
              <a:gd name="connsiteY2" fmla="*/ 108857 h 478971"/>
              <a:gd name="connsiteX3" fmla="*/ 250371 w 315686"/>
              <a:gd name="connsiteY3" fmla="*/ 370114 h 478971"/>
              <a:gd name="connsiteX4" fmla="*/ 304800 w 315686"/>
              <a:gd name="connsiteY4" fmla="*/ 446314 h 478971"/>
              <a:gd name="connsiteX5" fmla="*/ 315686 w 315686"/>
              <a:gd name="connsiteY5" fmla="*/ 478971 h 478971"/>
              <a:gd name="connsiteX0" fmla="*/ 0 w 315686"/>
              <a:gd name="connsiteY0" fmla="*/ 0 h 478971"/>
              <a:gd name="connsiteX1" fmla="*/ 65314 w 315686"/>
              <a:gd name="connsiteY1" fmla="*/ 76200 h 478971"/>
              <a:gd name="connsiteX2" fmla="*/ 250371 w 315686"/>
              <a:gd name="connsiteY2" fmla="*/ 370114 h 478971"/>
              <a:gd name="connsiteX3" fmla="*/ 304800 w 315686"/>
              <a:gd name="connsiteY3" fmla="*/ 446314 h 478971"/>
              <a:gd name="connsiteX4" fmla="*/ 315686 w 315686"/>
              <a:gd name="connsiteY4" fmla="*/ 478971 h 478971"/>
              <a:gd name="connsiteX0" fmla="*/ 0 w 2395861"/>
              <a:gd name="connsiteY0" fmla="*/ 0 h 619101"/>
              <a:gd name="connsiteX1" fmla="*/ 65314 w 2395861"/>
              <a:gd name="connsiteY1" fmla="*/ 76200 h 619101"/>
              <a:gd name="connsiteX2" fmla="*/ 250371 w 2395861"/>
              <a:gd name="connsiteY2" fmla="*/ 370114 h 619101"/>
              <a:gd name="connsiteX3" fmla="*/ 304800 w 2395861"/>
              <a:gd name="connsiteY3" fmla="*/ 446314 h 619101"/>
              <a:gd name="connsiteX4" fmla="*/ 2395861 w 2395861"/>
              <a:gd name="connsiteY4" fmla="*/ 619101 h 619101"/>
              <a:gd name="connsiteX0" fmla="*/ 0 w 2395861"/>
              <a:gd name="connsiteY0" fmla="*/ 0 h 619101"/>
              <a:gd name="connsiteX1" fmla="*/ 65314 w 2395861"/>
              <a:gd name="connsiteY1" fmla="*/ 76200 h 619101"/>
              <a:gd name="connsiteX2" fmla="*/ 250371 w 2395861"/>
              <a:gd name="connsiteY2" fmla="*/ 370114 h 619101"/>
              <a:gd name="connsiteX3" fmla="*/ 1928629 w 2395861"/>
              <a:gd name="connsiteY3" fmla="*/ 378046 h 619101"/>
              <a:gd name="connsiteX4" fmla="*/ 2395861 w 2395861"/>
              <a:gd name="connsiteY4" fmla="*/ 619101 h 619101"/>
              <a:gd name="connsiteX0" fmla="*/ 61028 w 2456889"/>
              <a:gd name="connsiteY0" fmla="*/ 0 h 619101"/>
              <a:gd name="connsiteX1" fmla="*/ 126342 w 2456889"/>
              <a:gd name="connsiteY1" fmla="*/ 76200 h 619101"/>
              <a:gd name="connsiteX2" fmla="*/ 1581560 w 2456889"/>
              <a:gd name="connsiteY2" fmla="*/ 43145 h 619101"/>
              <a:gd name="connsiteX3" fmla="*/ 1989657 w 2456889"/>
              <a:gd name="connsiteY3" fmla="*/ 378046 h 619101"/>
              <a:gd name="connsiteX4" fmla="*/ 2456889 w 2456889"/>
              <a:gd name="connsiteY4" fmla="*/ 619101 h 619101"/>
              <a:gd name="connsiteX0" fmla="*/ 61028 w 2456889"/>
              <a:gd name="connsiteY0" fmla="*/ 29104 h 648205"/>
              <a:gd name="connsiteX1" fmla="*/ 126342 w 2456889"/>
              <a:gd name="connsiteY1" fmla="*/ 105304 h 648205"/>
              <a:gd name="connsiteX2" fmla="*/ 1581560 w 2456889"/>
              <a:gd name="connsiteY2" fmla="*/ 72249 h 648205"/>
              <a:gd name="connsiteX3" fmla="*/ 1989657 w 2456889"/>
              <a:gd name="connsiteY3" fmla="*/ 407150 h 648205"/>
              <a:gd name="connsiteX4" fmla="*/ 2456889 w 2456889"/>
              <a:gd name="connsiteY4" fmla="*/ 648205 h 648205"/>
              <a:gd name="connsiteX0" fmla="*/ 0 w 2395861"/>
              <a:gd name="connsiteY0" fmla="*/ 0 h 619101"/>
              <a:gd name="connsiteX1" fmla="*/ 1050260 w 2395861"/>
              <a:gd name="connsiteY1" fmla="*/ 403169 h 619101"/>
              <a:gd name="connsiteX2" fmla="*/ 1520532 w 2395861"/>
              <a:gd name="connsiteY2" fmla="*/ 43145 h 619101"/>
              <a:gd name="connsiteX3" fmla="*/ 1928629 w 2395861"/>
              <a:gd name="connsiteY3" fmla="*/ 378046 h 619101"/>
              <a:gd name="connsiteX4" fmla="*/ 2395861 w 2395861"/>
              <a:gd name="connsiteY4" fmla="*/ 619101 h 619101"/>
              <a:gd name="connsiteX0" fmla="*/ 0 w 1734160"/>
              <a:gd name="connsiteY0" fmla="*/ 0 h 1114944"/>
              <a:gd name="connsiteX1" fmla="*/ 388559 w 1734160"/>
              <a:gd name="connsiteY1" fmla="*/ 899012 h 1114944"/>
              <a:gd name="connsiteX2" fmla="*/ 858831 w 1734160"/>
              <a:gd name="connsiteY2" fmla="*/ 538988 h 1114944"/>
              <a:gd name="connsiteX3" fmla="*/ 1266928 w 1734160"/>
              <a:gd name="connsiteY3" fmla="*/ 873889 h 1114944"/>
              <a:gd name="connsiteX4" fmla="*/ 1734160 w 1734160"/>
              <a:gd name="connsiteY4" fmla="*/ 1114944 h 1114944"/>
              <a:gd name="connsiteX0" fmla="*/ 0 w 1734160"/>
              <a:gd name="connsiteY0" fmla="*/ 0 h 1114944"/>
              <a:gd name="connsiteX1" fmla="*/ 76057 w 1734160"/>
              <a:gd name="connsiteY1" fmla="*/ 801254 h 1114944"/>
              <a:gd name="connsiteX2" fmla="*/ 388559 w 1734160"/>
              <a:gd name="connsiteY2" fmla="*/ 899012 h 1114944"/>
              <a:gd name="connsiteX3" fmla="*/ 858831 w 1734160"/>
              <a:gd name="connsiteY3" fmla="*/ 538988 h 1114944"/>
              <a:gd name="connsiteX4" fmla="*/ 1266928 w 1734160"/>
              <a:gd name="connsiteY4" fmla="*/ 873889 h 1114944"/>
              <a:gd name="connsiteX5" fmla="*/ 1734160 w 1734160"/>
              <a:gd name="connsiteY5" fmla="*/ 1114944 h 1114944"/>
              <a:gd name="connsiteX0" fmla="*/ 0 w 1734160"/>
              <a:gd name="connsiteY0" fmla="*/ 0 h 1114944"/>
              <a:gd name="connsiteX1" fmla="*/ 76057 w 1734160"/>
              <a:gd name="connsiteY1" fmla="*/ 801254 h 1114944"/>
              <a:gd name="connsiteX2" fmla="*/ 597717 w 1734160"/>
              <a:gd name="connsiteY2" fmla="*/ 906198 h 1114944"/>
              <a:gd name="connsiteX3" fmla="*/ 858831 w 1734160"/>
              <a:gd name="connsiteY3" fmla="*/ 538988 h 1114944"/>
              <a:gd name="connsiteX4" fmla="*/ 1266928 w 1734160"/>
              <a:gd name="connsiteY4" fmla="*/ 873889 h 1114944"/>
              <a:gd name="connsiteX5" fmla="*/ 1734160 w 1734160"/>
              <a:gd name="connsiteY5" fmla="*/ 1114944 h 1114944"/>
              <a:gd name="connsiteX0" fmla="*/ 0 w 1734160"/>
              <a:gd name="connsiteY0" fmla="*/ 0 h 1114944"/>
              <a:gd name="connsiteX1" fmla="*/ 140706 w 1734160"/>
              <a:gd name="connsiteY1" fmla="*/ 887487 h 1114944"/>
              <a:gd name="connsiteX2" fmla="*/ 597717 w 1734160"/>
              <a:gd name="connsiteY2" fmla="*/ 906198 h 1114944"/>
              <a:gd name="connsiteX3" fmla="*/ 858831 w 1734160"/>
              <a:gd name="connsiteY3" fmla="*/ 538988 h 1114944"/>
              <a:gd name="connsiteX4" fmla="*/ 1266928 w 1734160"/>
              <a:gd name="connsiteY4" fmla="*/ 873889 h 1114944"/>
              <a:gd name="connsiteX5" fmla="*/ 1734160 w 1734160"/>
              <a:gd name="connsiteY5" fmla="*/ 1114944 h 1114944"/>
              <a:gd name="connsiteX0" fmla="*/ 0 w 1734160"/>
              <a:gd name="connsiteY0" fmla="*/ 0 h 1114944"/>
              <a:gd name="connsiteX1" fmla="*/ 140706 w 1734160"/>
              <a:gd name="connsiteY1" fmla="*/ 887487 h 1114944"/>
              <a:gd name="connsiteX2" fmla="*/ 597717 w 1734160"/>
              <a:gd name="connsiteY2" fmla="*/ 906198 h 1114944"/>
              <a:gd name="connsiteX3" fmla="*/ 858831 w 1734160"/>
              <a:gd name="connsiteY3" fmla="*/ 538988 h 1114944"/>
              <a:gd name="connsiteX4" fmla="*/ 1266928 w 1734160"/>
              <a:gd name="connsiteY4" fmla="*/ 873889 h 1114944"/>
              <a:gd name="connsiteX5" fmla="*/ 1734160 w 1734160"/>
              <a:gd name="connsiteY5" fmla="*/ 1114944 h 1114944"/>
              <a:gd name="connsiteX0" fmla="*/ 0 w 1734160"/>
              <a:gd name="connsiteY0" fmla="*/ 0 h 1114944"/>
              <a:gd name="connsiteX1" fmla="*/ 140706 w 1734160"/>
              <a:gd name="connsiteY1" fmla="*/ 887487 h 1114944"/>
              <a:gd name="connsiteX2" fmla="*/ 597717 w 1734160"/>
              <a:gd name="connsiteY2" fmla="*/ 906198 h 1114944"/>
              <a:gd name="connsiteX3" fmla="*/ 858831 w 1734160"/>
              <a:gd name="connsiteY3" fmla="*/ 538988 h 1114944"/>
              <a:gd name="connsiteX4" fmla="*/ 1266928 w 1734160"/>
              <a:gd name="connsiteY4" fmla="*/ 873889 h 1114944"/>
              <a:gd name="connsiteX5" fmla="*/ 1734160 w 1734160"/>
              <a:gd name="connsiteY5" fmla="*/ 1114944 h 1114944"/>
              <a:gd name="connsiteX0" fmla="*/ 0 w 1734160"/>
              <a:gd name="connsiteY0" fmla="*/ 0 h 1114944"/>
              <a:gd name="connsiteX1" fmla="*/ 140706 w 1734160"/>
              <a:gd name="connsiteY1" fmla="*/ 887487 h 1114944"/>
              <a:gd name="connsiteX2" fmla="*/ 631943 w 1734160"/>
              <a:gd name="connsiteY2" fmla="*/ 895419 h 1114944"/>
              <a:gd name="connsiteX3" fmla="*/ 858831 w 1734160"/>
              <a:gd name="connsiteY3" fmla="*/ 538988 h 1114944"/>
              <a:gd name="connsiteX4" fmla="*/ 1266928 w 1734160"/>
              <a:gd name="connsiteY4" fmla="*/ 873889 h 1114944"/>
              <a:gd name="connsiteX5" fmla="*/ 1734160 w 1734160"/>
              <a:gd name="connsiteY5" fmla="*/ 1114944 h 1114944"/>
              <a:gd name="connsiteX0" fmla="*/ 0 w 1734160"/>
              <a:gd name="connsiteY0" fmla="*/ 0 h 1114944"/>
              <a:gd name="connsiteX1" fmla="*/ 140706 w 1734160"/>
              <a:gd name="connsiteY1" fmla="*/ 887487 h 1114944"/>
              <a:gd name="connsiteX2" fmla="*/ 631943 w 1734160"/>
              <a:gd name="connsiteY2" fmla="*/ 895419 h 1114944"/>
              <a:gd name="connsiteX3" fmla="*/ 858831 w 1734160"/>
              <a:gd name="connsiteY3" fmla="*/ 538988 h 1114944"/>
              <a:gd name="connsiteX4" fmla="*/ 1266928 w 1734160"/>
              <a:gd name="connsiteY4" fmla="*/ 873889 h 1114944"/>
              <a:gd name="connsiteX5" fmla="*/ 1734160 w 1734160"/>
              <a:gd name="connsiteY5" fmla="*/ 1114944 h 1114944"/>
              <a:gd name="connsiteX0" fmla="*/ 0 w 1734160"/>
              <a:gd name="connsiteY0" fmla="*/ 0 h 1114944"/>
              <a:gd name="connsiteX1" fmla="*/ 140706 w 1734160"/>
              <a:gd name="connsiteY1" fmla="*/ 887487 h 1114944"/>
              <a:gd name="connsiteX2" fmla="*/ 631943 w 1734160"/>
              <a:gd name="connsiteY2" fmla="*/ 895419 h 1114944"/>
              <a:gd name="connsiteX3" fmla="*/ 858831 w 1734160"/>
              <a:gd name="connsiteY3" fmla="*/ 538988 h 1114944"/>
              <a:gd name="connsiteX4" fmla="*/ 1266928 w 1734160"/>
              <a:gd name="connsiteY4" fmla="*/ 873889 h 1114944"/>
              <a:gd name="connsiteX5" fmla="*/ 1734160 w 1734160"/>
              <a:gd name="connsiteY5" fmla="*/ 1114944 h 1114944"/>
              <a:gd name="connsiteX0" fmla="*/ 0 w 1734160"/>
              <a:gd name="connsiteY0" fmla="*/ 0 h 1114944"/>
              <a:gd name="connsiteX1" fmla="*/ 140706 w 1734160"/>
              <a:gd name="connsiteY1" fmla="*/ 887487 h 1114944"/>
              <a:gd name="connsiteX2" fmla="*/ 631943 w 1734160"/>
              <a:gd name="connsiteY2" fmla="*/ 895419 h 1114944"/>
              <a:gd name="connsiteX3" fmla="*/ 858831 w 1734160"/>
              <a:gd name="connsiteY3" fmla="*/ 538988 h 1114944"/>
              <a:gd name="connsiteX4" fmla="*/ 1179462 w 1734160"/>
              <a:gd name="connsiteY4" fmla="*/ 855924 h 1114944"/>
              <a:gd name="connsiteX5" fmla="*/ 1734160 w 1734160"/>
              <a:gd name="connsiteY5" fmla="*/ 1114944 h 1114944"/>
              <a:gd name="connsiteX0" fmla="*/ 0 w 1734160"/>
              <a:gd name="connsiteY0" fmla="*/ 0 h 1114944"/>
              <a:gd name="connsiteX1" fmla="*/ 140706 w 1734160"/>
              <a:gd name="connsiteY1" fmla="*/ 887487 h 1114944"/>
              <a:gd name="connsiteX2" fmla="*/ 631943 w 1734160"/>
              <a:gd name="connsiteY2" fmla="*/ 895419 h 1114944"/>
              <a:gd name="connsiteX3" fmla="*/ 858831 w 1734160"/>
              <a:gd name="connsiteY3" fmla="*/ 538988 h 1114944"/>
              <a:gd name="connsiteX4" fmla="*/ 1179462 w 1734160"/>
              <a:gd name="connsiteY4" fmla="*/ 855924 h 1114944"/>
              <a:gd name="connsiteX5" fmla="*/ 1734160 w 1734160"/>
              <a:gd name="connsiteY5" fmla="*/ 1114944 h 1114944"/>
              <a:gd name="connsiteX0" fmla="*/ 0 w 1734160"/>
              <a:gd name="connsiteY0" fmla="*/ 0 h 1114944"/>
              <a:gd name="connsiteX1" fmla="*/ 140706 w 1734160"/>
              <a:gd name="connsiteY1" fmla="*/ 887487 h 1114944"/>
              <a:gd name="connsiteX2" fmla="*/ 631943 w 1734160"/>
              <a:gd name="connsiteY2" fmla="*/ 895419 h 1114944"/>
              <a:gd name="connsiteX3" fmla="*/ 858831 w 1734160"/>
              <a:gd name="connsiteY3" fmla="*/ 538988 h 1114944"/>
              <a:gd name="connsiteX4" fmla="*/ 1179462 w 1734160"/>
              <a:gd name="connsiteY4" fmla="*/ 855924 h 1114944"/>
              <a:gd name="connsiteX5" fmla="*/ 1734160 w 1734160"/>
              <a:gd name="connsiteY5" fmla="*/ 1114944 h 1114944"/>
              <a:gd name="connsiteX0" fmla="*/ 0 w 1734160"/>
              <a:gd name="connsiteY0" fmla="*/ 0 h 1114944"/>
              <a:gd name="connsiteX1" fmla="*/ 140706 w 1734160"/>
              <a:gd name="connsiteY1" fmla="*/ 887487 h 1114944"/>
              <a:gd name="connsiteX2" fmla="*/ 631943 w 1734160"/>
              <a:gd name="connsiteY2" fmla="*/ 895419 h 1114944"/>
              <a:gd name="connsiteX3" fmla="*/ 858831 w 1734160"/>
              <a:gd name="connsiteY3" fmla="*/ 538988 h 1114944"/>
              <a:gd name="connsiteX4" fmla="*/ 1179462 w 1734160"/>
              <a:gd name="connsiteY4" fmla="*/ 855924 h 1114944"/>
              <a:gd name="connsiteX5" fmla="*/ 1734160 w 1734160"/>
              <a:gd name="connsiteY5" fmla="*/ 1114944 h 1114944"/>
              <a:gd name="connsiteX0" fmla="*/ 0 w 2643048"/>
              <a:gd name="connsiteY0" fmla="*/ 979577 h 986842"/>
              <a:gd name="connsiteX1" fmla="*/ 1049594 w 2643048"/>
              <a:gd name="connsiteY1" fmla="*/ 349281 h 986842"/>
              <a:gd name="connsiteX2" fmla="*/ 1540831 w 2643048"/>
              <a:gd name="connsiteY2" fmla="*/ 357213 h 986842"/>
              <a:gd name="connsiteX3" fmla="*/ 1767719 w 2643048"/>
              <a:gd name="connsiteY3" fmla="*/ 782 h 986842"/>
              <a:gd name="connsiteX4" fmla="*/ 2088350 w 2643048"/>
              <a:gd name="connsiteY4" fmla="*/ 317718 h 986842"/>
              <a:gd name="connsiteX5" fmla="*/ 2643048 w 2643048"/>
              <a:gd name="connsiteY5" fmla="*/ 576738 h 986842"/>
              <a:gd name="connsiteX0" fmla="*/ 0 w 2643048"/>
              <a:gd name="connsiteY0" fmla="*/ 1303433 h 1307504"/>
              <a:gd name="connsiteX1" fmla="*/ 133100 w 2643048"/>
              <a:gd name="connsiteY1" fmla="*/ 2738 h 1307504"/>
              <a:gd name="connsiteX2" fmla="*/ 1540831 w 2643048"/>
              <a:gd name="connsiteY2" fmla="*/ 681069 h 1307504"/>
              <a:gd name="connsiteX3" fmla="*/ 1767719 w 2643048"/>
              <a:gd name="connsiteY3" fmla="*/ 324638 h 1307504"/>
              <a:gd name="connsiteX4" fmla="*/ 2088350 w 2643048"/>
              <a:gd name="connsiteY4" fmla="*/ 641574 h 1307504"/>
              <a:gd name="connsiteX5" fmla="*/ 2643048 w 2643048"/>
              <a:gd name="connsiteY5" fmla="*/ 900594 h 1307504"/>
              <a:gd name="connsiteX0" fmla="*/ 0 w 2643048"/>
              <a:gd name="connsiteY0" fmla="*/ 1303433 h 1307504"/>
              <a:gd name="connsiteX1" fmla="*/ 133100 w 2643048"/>
              <a:gd name="connsiteY1" fmla="*/ 2738 h 1307504"/>
              <a:gd name="connsiteX2" fmla="*/ 1297447 w 2643048"/>
              <a:gd name="connsiteY2" fmla="*/ 80391 h 1307504"/>
              <a:gd name="connsiteX3" fmla="*/ 1767719 w 2643048"/>
              <a:gd name="connsiteY3" fmla="*/ 324638 h 1307504"/>
              <a:gd name="connsiteX4" fmla="*/ 2088350 w 2643048"/>
              <a:gd name="connsiteY4" fmla="*/ 641574 h 1307504"/>
              <a:gd name="connsiteX5" fmla="*/ 2643048 w 2643048"/>
              <a:gd name="connsiteY5" fmla="*/ 900594 h 1307504"/>
              <a:gd name="connsiteX0" fmla="*/ 0 w 2643048"/>
              <a:gd name="connsiteY0" fmla="*/ 1303433 h 1307504"/>
              <a:gd name="connsiteX1" fmla="*/ 133100 w 2643048"/>
              <a:gd name="connsiteY1" fmla="*/ 2738 h 1307504"/>
              <a:gd name="connsiteX2" fmla="*/ 1297447 w 2643048"/>
              <a:gd name="connsiteY2" fmla="*/ 80391 h 1307504"/>
              <a:gd name="connsiteX3" fmla="*/ 1794339 w 2643048"/>
              <a:gd name="connsiteY3" fmla="*/ 651792 h 1307504"/>
              <a:gd name="connsiteX4" fmla="*/ 2088350 w 2643048"/>
              <a:gd name="connsiteY4" fmla="*/ 641574 h 1307504"/>
              <a:gd name="connsiteX5" fmla="*/ 2643048 w 2643048"/>
              <a:gd name="connsiteY5" fmla="*/ 900594 h 1307504"/>
              <a:gd name="connsiteX0" fmla="*/ 0 w 2643048"/>
              <a:gd name="connsiteY0" fmla="*/ 1303433 h 1307504"/>
              <a:gd name="connsiteX1" fmla="*/ 133100 w 2643048"/>
              <a:gd name="connsiteY1" fmla="*/ 2738 h 1307504"/>
              <a:gd name="connsiteX2" fmla="*/ 1297447 w 2643048"/>
              <a:gd name="connsiteY2" fmla="*/ 80391 h 1307504"/>
              <a:gd name="connsiteX3" fmla="*/ 1794339 w 2643048"/>
              <a:gd name="connsiteY3" fmla="*/ 651792 h 1307504"/>
              <a:gd name="connsiteX4" fmla="*/ 2232860 w 2643048"/>
              <a:gd name="connsiteY4" fmla="*/ 51623 h 1307504"/>
              <a:gd name="connsiteX5" fmla="*/ 2643048 w 2643048"/>
              <a:gd name="connsiteY5" fmla="*/ 900594 h 1307504"/>
              <a:gd name="connsiteX0" fmla="*/ 0 w 2631639"/>
              <a:gd name="connsiteY0" fmla="*/ 1303433 h 1307504"/>
              <a:gd name="connsiteX1" fmla="*/ 133100 w 2631639"/>
              <a:gd name="connsiteY1" fmla="*/ 2738 h 1307504"/>
              <a:gd name="connsiteX2" fmla="*/ 1297447 w 2631639"/>
              <a:gd name="connsiteY2" fmla="*/ 80391 h 1307504"/>
              <a:gd name="connsiteX3" fmla="*/ 1794339 w 2631639"/>
              <a:gd name="connsiteY3" fmla="*/ 651792 h 1307504"/>
              <a:gd name="connsiteX4" fmla="*/ 2232860 w 2631639"/>
              <a:gd name="connsiteY4" fmla="*/ 51623 h 1307504"/>
              <a:gd name="connsiteX5" fmla="*/ 2631639 w 2631639"/>
              <a:gd name="connsiteY5" fmla="*/ 1013221 h 1307504"/>
              <a:gd name="connsiteX0" fmla="*/ 0 w 2631639"/>
              <a:gd name="connsiteY0" fmla="*/ 1303433 h 1307504"/>
              <a:gd name="connsiteX1" fmla="*/ 133100 w 2631639"/>
              <a:gd name="connsiteY1" fmla="*/ 2738 h 1307504"/>
              <a:gd name="connsiteX2" fmla="*/ 1297447 w 2631639"/>
              <a:gd name="connsiteY2" fmla="*/ 80391 h 1307504"/>
              <a:gd name="connsiteX3" fmla="*/ 1794339 w 2631639"/>
              <a:gd name="connsiteY3" fmla="*/ 651792 h 1307504"/>
              <a:gd name="connsiteX4" fmla="*/ 2468638 w 2631639"/>
              <a:gd name="connsiteY4" fmla="*/ 62349 h 1307504"/>
              <a:gd name="connsiteX5" fmla="*/ 2631639 w 2631639"/>
              <a:gd name="connsiteY5" fmla="*/ 1013221 h 1307504"/>
              <a:gd name="connsiteX0" fmla="*/ 0 w 2635743"/>
              <a:gd name="connsiteY0" fmla="*/ 1303433 h 1307504"/>
              <a:gd name="connsiteX1" fmla="*/ 133100 w 2635743"/>
              <a:gd name="connsiteY1" fmla="*/ 2738 h 1307504"/>
              <a:gd name="connsiteX2" fmla="*/ 1297447 w 2635743"/>
              <a:gd name="connsiteY2" fmla="*/ 80391 h 1307504"/>
              <a:gd name="connsiteX3" fmla="*/ 1794339 w 2635743"/>
              <a:gd name="connsiteY3" fmla="*/ 651792 h 1307504"/>
              <a:gd name="connsiteX4" fmla="*/ 2468638 w 2635743"/>
              <a:gd name="connsiteY4" fmla="*/ 62349 h 1307504"/>
              <a:gd name="connsiteX5" fmla="*/ 2631639 w 2635743"/>
              <a:gd name="connsiteY5" fmla="*/ 1013221 h 1307504"/>
              <a:gd name="connsiteX0" fmla="*/ 0 w 2620231"/>
              <a:gd name="connsiteY0" fmla="*/ 1303433 h 1307504"/>
              <a:gd name="connsiteX1" fmla="*/ 133100 w 2620231"/>
              <a:gd name="connsiteY1" fmla="*/ 2738 h 1307504"/>
              <a:gd name="connsiteX2" fmla="*/ 1297447 w 2620231"/>
              <a:gd name="connsiteY2" fmla="*/ 80391 h 1307504"/>
              <a:gd name="connsiteX3" fmla="*/ 1794339 w 2620231"/>
              <a:gd name="connsiteY3" fmla="*/ 651792 h 1307504"/>
              <a:gd name="connsiteX4" fmla="*/ 2468638 w 2620231"/>
              <a:gd name="connsiteY4" fmla="*/ 62349 h 1307504"/>
              <a:gd name="connsiteX5" fmla="*/ 2620231 w 2620231"/>
              <a:gd name="connsiteY5" fmla="*/ 1034674 h 1307504"/>
              <a:gd name="connsiteX0" fmla="*/ 0 w 2620231"/>
              <a:gd name="connsiteY0" fmla="*/ 1303433 h 1307504"/>
              <a:gd name="connsiteX1" fmla="*/ 133100 w 2620231"/>
              <a:gd name="connsiteY1" fmla="*/ 2738 h 1307504"/>
              <a:gd name="connsiteX2" fmla="*/ 1297447 w 2620231"/>
              <a:gd name="connsiteY2" fmla="*/ 80391 h 1307504"/>
              <a:gd name="connsiteX3" fmla="*/ 1794339 w 2620231"/>
              <a:gd name="connsiteY3" fmla="*/ 651792 h 1307504"/>
              <a:gd name="connsiteX4" fmla="*/ 2468638 w 2620231"/>
              <a:gd name="connsiteY4" fmla="*/ 62349 h 1307504"/>
              <a:gd name="connsiteX5" fmla="*/ 2620231 w 2620231"/>
              <a:gd name="connsiteY5" fmla="*/ 1034674 h 1307504"/>
              <a:gd name="connsiteX0" fmla="*/ 0 w 2620231"/>
              <a:gd name="connsiteY0" fmla="*/ 1303433 h 1307504"/>
              <a:gd name="connsiteX1" fmla="*/ 133100 w 2620231"/>
              <a:gd name="connsiteY1" fmla="*/ 2738 h 1307504"/>
              <a:gd name="connsiteX2" fmla="*/ 1297447 w 2620231"/>
              <a:gd name="connsiteY2" fmla="*/ 80391 h 1307504"/>
              <a:gd name="connsiteX3" fmla="*/ 1794339 w 2620231"/>
              <a:gd name="connsiteY3" fmla="*/ 651792 h 1307504"/>
              <a:gd name="connsiteX4" fmla="*/ 2468638 w 2620231"/>
              <a:gd name="connsiteY4" fmla="*/ 62349 h 1307504"/>
              <a:gd name="connsiteX5" fmla="*/ 2620231 w 2620231"/>
              <a:gd name="connsiteY5" fmla="*/ 1034674 h 1307504"/>
              <a:gd name="connsiteX0" fmla="*/ 0 w 2620231"/>
              <a:gd name="connsiteY0" fmla="*/ 1339112 h 1343183"/>
              <a:gd name="connsiteX1" fmla="*/ 133100 w 2620231"/>
              <a:gd name="connsiteY1" fmla="*/ 38417 h 1343183"/>
              <a:gd name="connsiteX2" fmla="*/ 1297447 w 2620231"/>
              <a:gd name="connsiteY2" fmla="*/ 116070 h 1343183"/>
              <a:gd name="connsiteX3" fmla="*/ 1794339 w 2620231"/>
              <a:gd name="connsiteY3" fmla="*/ 687471 h 1343183"/>
              <a:gd name="connsiteX4" fmla="*/ 2468638 w 2620231"/>
              <a:gd name="connsiteY4" fmla="*/ 98028 h 1343183"/>
              <a:gd name="connsiteX5" fmla="*/ 2620231 w 2620231"/>
              <a:gd name="connsiteY5" fmla="*/ 1070353 h 1343183"/>
              <a:gd name="connsiteX0" fmla="*/ 0 w 2620231"/>
              <a:gd name="connsiteY0" fmla="*/ 1339112 h 1344883"/>
              <a:gd name="connsiteX1" fmla="*/ 133100 w 2620231"/>
              <a:gd name="connsiteY1" fmla="*/ 38417 h 1344883"/>
              <a:gd name="connsiteX2" fmla="*/ 1297447 w 2620231"/>
              <a:gd name="connsiteY2" fmla="*/ 116070 h 1344883"/>
              <a:gd name="connsiteX3" fmla="*/ 1794339 w 2620231"/>
              <a:gd name="connsiteY3" fmla="*/ 687471 h 1344883"/>
              <a:gd name="connsiteX4" fmla="*/ 2468638 w 2620231"/>
              <a:gd name="connsiteY4" fmla="*/ 98028 h 1344883"/>
              <a:gd name="connsiteX5" fmla="*/ 2620231 w 2620231"/>
              <a:gd name="connsiteY5" fmla="*/ 1070353 h 1344883"/>
              <a:gd name="connsiteX0" fmla="*/ 15614 w 2635845"/>
              <a:gd name="connsiteY0" fmla="*/ 1339112 h 1344299"/>
              <a:gd name="connsiteX1" fmla="*/ 148714 w 2635845"/>
              <a:gd name="connsiteY1" fmla="*/ 38417 h 1344299"/>
              <a:gd name="connsiteX2" fmla="*/ 1313061 w 2635845"/>
              <a:gd name="connsiteY2" fmla="*/ 116070 h 1344299"/>
              <a:gd name="connsiteX3" fmla="*/ 1809953 w 2635845"/>
              <a:gd name="connsiteY3" fmla="*/ 687471 h 1344299"/>
              <a:gd name="connsiteX4" fmla="*/ 2484252 w 2635845"/>
              <a:gd name="connsiteY4" fmla="*/ 98028 h 1344299"/>
              <a:gd name="connsiteX5" fmla="*/ 2635845 w 2635845"/>
              <a:gd name="connsiteY5" fmla="*/ 1070353 h 1344299"/>
              <a:gd name="connsiteX0" fmla="*/ 0 w 2791360"/>
              <a:gd name="connsiteY0" fmla="*/ 1274754 h 1280235"/>
              <a:gd name="connsiteX1" fmla="*/ 304229 w 2791360"/>
              <a:gd name="connsiteY1" fmla="*/ 38417 h 1280235"/>
              <a:gd name="connsiteX2" fmla="*/ 1468576 w 2791360"/>
              <a:gd name="connsiteY2" fmla="*/ 116070 h 1280235"/>
              <a:gd name="connsiteX3" fmla="*/ 1965468 w 2791360"/>
              <a:gd name="connsiteY3" fmla="*/ 687471 h 1280235"/>
              <a:gd name="connsiteX4" fmla="*/ 2639767 w 2791360"/>
              <a:gd name="connsiteY4" fmla="*/ 98028 h 1280235"/>
              <a:gd name="connsiteX5" fmla="*/ 2791360 w 2791360"/>
              <a:gd name="connsiteY5" fmla="*/ 1070353 h 1280235"/>
              <a:gd name="connsiteX0" fmla="*/ 0 w 2791360"/>
              <a:gd name="connsiteY0" fmla="*/ 1274754 h 1274754"/>
              <a:gd name="connsiteX1" fmla="*/ 304229 w 2791360"/>
              <a:gd name="connsiteY1" fmla="*/ 38417 h 1274754"/>
              <a:gd name="connsiteX2" fmla="*/ 1468576 w 2791360"/>
              <a:gd name="connsiteY2" fmla="*/ 116070 h 1274754"/>
              <a:gd name="connsiteX3" fmla="*/ 1965468 w 2791360"/>
              <a:gd name="connsiteY3" fmla="*/ 687471 h 1274754"/>
              <a:gd name="connsiteX4" fmla="*/ 2639767 w 2791360"/>
              <a:gd name="connsiteY4" fmla="*/ 98028 h 1274754"/>
              <a:gd name="connsiteX5" fmla="*/ 2791360 w 2791360"/>
              <a:gd name="connsiteY5" fmla="*/ 1070353 h 1274754"/>
              <a:gd name="connsiteX0" fmla="*/ 0 w 2791360"/>
              <a:gd name="connsiteY0" fmla="*/ 1285110 h 1285110"/>
              <a:gd name="connsiteX1" fmla="*/ 304229 w 2791360"/>
              <a:gd name="connsiteY1" fmla="*/ 48773 h 1285110"/>
              <a:gd name="connsiteX2" fmla="*/ 1365898 w 2791360"/>
              <a:gd name="connsiteY2" fmla="*/ 94247 h 1285110"/>
              <a:gd name="connsiteX3" fmla="*/ 1965468 w 2791360"/>
              <a:gd name="connsiteY3" fmla="*/ 697827 h 1285110"/>
              <a:gd name="connsiteX4" fmla="*/ 2639767 w 2791360"/>
              <a:gd name="connsiteY4" fmla="*/ 108384 h 1285110"/>
              <a:gd name="connsiteX5" fmla="*/ 2791360 w 2791360"/>
              <a:gd name="connsiteY5" fmla="*/ 1080709 h 1285110"/>
              <a:gd name="connsiteX0" fmla="*/ 0 w 2791360"/>
              <a:gd name="connsiteY0" fmla="*/ 1285110 h 1285110"/>
              <a:gd name="connsiteX1" fmla="*/ 304229 w 2791360"/>
              <a:gd name="connsiteY1" fmla="*/ 48773 h 1285110"/>
              <a:gd name="connsiteX2" fmla="*/ 1365898 w 2791360"/>
              <a:gd name="connsiteY2" fmla="*/ 94247 h 1285110"/>
              <a:gd name="connsiteX3" fmla="*/ 1965468 w 2791360"/>
              <a:gd name="connsiteY3" fmla="*/ 697827 h 1285110"/>
              <a:gd name="connsiteX4" fmla="*/ 2639767 w 2791360"/>
              <a:gd name="connsiteY4" fmla="*/ 108384 h 1285110"/>
              <a:gd name="connsiteX5" fmla="*/ 2791360 w 2791360"/>
              <a:gd name="connsiteY5" fmla="*/ 1080709 h 1285110"/>
              <a:gd name="connsiteX0" fmla="*/ 0 w 2791360"/>
              <a:gd name="connsiteY0" fmla="*/ 1285110 h 1285110"/>
              <a:gd name="connsiteX1" fmla="*/ 304229 w 2791360"/>
              <a:gd name="connsiteY1" fmla="*/ 48773 h 1285110"/>
              <a:gd name="connsiteX2" fmla="*/ 1365898 w 2791360"/>
              <a:gd name="connsiteY2" fmla="*/ 94247 h 1285110"/>
              <a:gd name="connsiteX3" fmla="*/ 1965468 w 2791360"/>
              <a:gd name="connsiteY3" fmla="*/ 697827 h 1285110"/>
              <a:gd name="connsiteX4" fmla="*/ 2639767 w 2791360"/>
              <a:gd name="connsiteY4" fmla="*/ 108384 h 1285110"/>
              <a:gd name="connsiteX5" fmla="*/ 2791360 w 2791360"/>
              <a:gd name="connsiteY5" fmla="*/ 1080709 h 1285110"/>
              <a:gd name="connsiteX0" fmla="*/ 0 w 2804670"/>
              <a:gd name="connsiteY0" fmla="*/ 1285110 h 1285110"/>
              <a:gd name="connsiteX1" fmla="*/ 304229 w 2804670"/>
              <a:gd name="connsiteY1" fmla="*/ 48773 h 1285110"/>
              <a:gd name="connsiteX2" fmla="*/ 1365898 w 2804670"/>
              <a:gd name="connsiteY2" fmla="*/ 94247 h 1285110"/>
              <a:gd name="connsiteX3" fmla="*/ 1965468 w 2804670"/>
              <a:gd name="connsiteY3" fmla="*/ 697827 h 1285110"/>
              <a:gd name="connsiteX4" fmla="*/ 2639767 w 2804670"/>
              <a:gd name="connsiteY4" fmla="*/ 108384 h 1285110"/>
              <a:gd name="connsiteX5" fmla="*/ 2804670 w 2804670"/>
              <a:gd name="connsiteY5" fmla="*/ 1065067 h 1285110"/>
              <a:gd name="connsiteX0" fmla="*/ 0 w 2778050"/>
              <a:gd name="connsiteY0" fmla="*/ 1285110 h 1285110"/>
              <a:gd name="connsiteX1" fmla="*/ 304229 w 2778050"/>
              <a:gd name="connsiteY1" fmla="*/ 48773 h 1285110"/>
              <a:gd name="connsiteX2" fmla="*/ 1365898 w 2778050"/>
              <a:gd name="connsiteY2" fmla="*/ 94247 h 1285110"/>
              <a:gd name="connsiteX3" fmla="*/ 1965468 w 2778050"/>
              <a:gd name="connsiteY3" fmla="*/ 697827 h 1285110"/>
              <a:gd name="connsiteX4" fmla="*/ 2639767 w 2778050"/>
              <a:gd name="connsiteY4" fmla="*/ 108384 h 1285110"/>
              <a:gd name="connsiteX5" fmla="*/ 2778050 w 2778050"/>
              <a:gd name="connsiteY5" fmla="*/ 1183057 h 1285110"/>
              <a:gd name="connsiteX0" fmla="*/ 0 w 2795033"/>
              <a:gd name="connsiteY0" fmla="*/ 1285110 h 1285110"/>
              <a:gd name="connsiteX1" fmla="*/ 304229 w 2795033"/>
              <a:gd name="connsiteY1" fmla="*/ 48773 h 1285110"/>
              <a:gd name="connsiteX2" fmla="*/ 1365898 w 2795033"/>
              <a:gd name="connsiteY2" fmla="*/ 94247 h 1285110"/>
              <a:gd name="connsiteX3" fmla="*/ 1965468 w 2795033"/>
              <a:gd name="connsiteY3" fmla="*/ 697827 h 1285110"/>
              <a:gd name="connsiteX4" fmla="*/ 2639767 w 2795033"/>
              <a:gd name="connsiteY4" fmla="*/ 108384 h 1285110"/>
              <a:gd name="connsiteX5" fmla="*/ 2786931 w 2795033"/>
              <a:gd name="connsiteY5" fmla="*/ 832104 h 1285110"/>
              <a:gd name="connsiteX6" fmla="*/ 2778050 w 2795033"/>
              <a:gd name="connsiteY6" fmla="*/ 1183057 h 1285110"/>
              <a:gd name="connsiteX0" fmla="*/ 0 w 2792778"/>
              <a:gd name="connsiteY0" fmla="*/ 1285110 h 1285110"/>
              <a:gd name="connsiteX1" fmla="*/ 304229 w 2792778"/>
              <a:gd name="connsiteY1" fmla="*/ 48773 h 1285110"/>
              <a:gd name="connsiteX2" fmla="*/ 1365898 w 2792778"/>
              <a:gd name="connsiteY2" fmla="*/ 94247 h 1285110"/>
              <a:gd name="connsiteX3" fmla="*/ 1965468 w 2792778"/>
              <a:gd name="connsiteY3" fmla="*/ 697827 h 1285110"/>
              <a:gd name="connsiteX4" fmla="*/ 2639767 w 2792778"/>
              <a:gd name="connsiteY4" fmla="*/ 108384 h 1285110"/>
              <a:gd name="connsiteX5" fmla="*/ 2786931 w 2792778"/>
              <a:gd name="connsiteY5" fmla="*/ 832104 h 1285110"/>
              <a:gd name="connsiteX6" fmla="*/ 2759035 w 2792778"/>
              <a:gd name="connsiteY6" fmla="*/ 1247415 h 1285110"/>
              <a:gd name="connsiteX0" fmla="*/ 0 w 2801917"/>
              <a:gd name="connsiteY0" fmla="*/ 1285110 h 1285110"/>
              <a:gd name="connsiteX1" fmla="*/ 304229 w 2801917"/>
              <a:gd name="connsiteY1" fmla="*/ 48773 h 1285110"/>
              <a:gd name="connsiteX2" fmla="*/ 1365898 w 2801917"/>
              <a:gd name="connsiteY2" fmla="*/ 94247 h 1285110"/>
              <a:gd name="connsiteX3" fmla="*/ 1965468 w 2801917"/>
              <a:gd name="connsiteY3" fmla="*/ 697827 h 1285110"/>
              <a:gd name="connsiteX4" fmla="*/ 2639767 w 2801917"/>
              <a:gd name="connsiteY4" fmla="*/ 108384 h 1285110"/>
              <a:gd name="connsiteX5" fmla="*/ 2786931 w 2801917"/>
              <a:gd name="connsiteY5" fmla="*/ 832104 h 1285110"/>
              <a:gd name="connsiteX6" fmla="*/ 2759035 w 2801917"/>
              <a:gd name="connsiteY6" fmla="*/ 1247415 h 1285110"/>
              <a:gd name="connsiteX0" fmla="*/ 0 w 2800623"/>
              <a:gd name="connsiteY0" fmla="*/ 1285110 h 1285110"/>
              <a:gd name="connsiteX1" fmla="*/ 304229 w 2800623"/>
              <a:gd name="connsiteY1" fmla="*/ 48773 h 1285110"/>
              <a:gd name="connsiteX2" fmla="*/ 1365898 w 2800623"/>
              <a:gd name="connsiteY2" fmla="*/ 94247 h 1285110"/>
              <a:gd name="connsiteX3" fmla="*/ 1965468 w 2800623"/>
              <a:gd name="connsiteY3" fmla="*/ 697827 h 1285110"/>
              <a:gd name="connsiteX4" fmla="*/ 2639767 w 2800623"/>
              <a:gd name="connsiteY4" fmla="*/ 108384 h 1285110"/>
              <a:gd name="connsiteX5" fmla="*/ 2786931 w 2800623"/>
              <a:gd name="connsiteY5" fmla="*/ 832104 h 1285110"/>
              <a:gd name="connsiteX6" fmla="*/ 2755232 w 2800623"/>
              <a:gd name="connsiteY6" fmla="*/ 1225962 h 1285110"/>
              <a:gd name="connsiteX0" fmla="*/ 0 w 2807755"/>
              <a:gd name="connsiteY0" fmla="*/ 1285110 h 1285110"/>
              <a:gd name="connsiteX1" fmla="*/ 304229 w 2807755"/>
              <a:gd name="connsiteY1" fmla="*/ 48773 h 1285110"/>
              <a:gd name="connsiteX2" fmla="*/ 1365898 w 2807755"/>
              <a:gd name="connsiteY2" fmla="*/ 94247 h 1285110"/>
              <a:gd name="connsiteX3" fmla="*/ 1965468 w 2807755"/>
              <a:gd name="connsiteY3" fmla="*/ 697827 h 1285110"/>
              <a:gd name="connsiteX4" fmla="*/ 2639767 w 2807755"/>
              <a:gd name="connsiteY4" fmla="*/ 108384 h 1285110"/>
              <a:gd name="connsiteX5" fmla="*/ 2786931 w 2807755"/>
              <a:gd name="connsiteY5" fmla="*/ 832104 h 1285110"/>
              <a:gd name="connsiteX6" fmla="*/ 2755232 w 2807755"/>
              <a:gd name="connsiteY6" fmla="*/ 1225962 h 1285110"/>
              <a:gd name="connsiteX0" fmla="*/ 0 w 2828154"/>
              <a:gd name="connsiteY0" fmla="*/ 1285110 h 1285110"/>
              <a:gd name="connsiteX1" fmla="*/ 304229 w 2828154"/>
              <a:gd name="connsiteY1" fmla="*/ 48773 h 1285110"/>
              <a:gd name="connsiteX2" fmla="*/ 1365898 w 2828154"/>
              <a:gd name="connsiteY2" fmla="*/ 94247 h 1285110"/>
              <a:gd name="connsiteX3" fmla="*/ 1965468 w 2828154"/>
              <a:gd name="connsiteY3" fmla="*/ 697827 h 1285110"/>
              <a:gd name="connsiteX4" fmla="*/ 2639767 w 2828154"/>
              <a:gd name="connsiteY4" fmla="*/ 108384 h 1285110"/>
              <a:gd name="connsiteX5" fmla="*/ 2817354 w 2828154"/>
              <a:gd name="connsiteY5" fmla="*/ 730204 h 1285110"/>
              <a:gd name="connsiteX6" fmla="*/ 2755232 w 2828154"/>
              <a:gd name="connsiteY6" fmla="*/ 1225962 h 1285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28154" h="1285110">
                <a:moveTo>
                  <a:pt x="0" y="1285110"/>
                </a:moveTo>
                <a:cubicBezTo>
                  <a:pt x="9507" y="861268"/>
                  <a:pt x="53128" y="306910"/>
                  <a:pt x="304229" y="48773"/>
                </a:cubicBezTo>
                <a:cubicBezTo>
                  <a:pt x="756883" y="-28838"/>
                  <a:pt x="1089025" y="-13929"/>
                  <a:pt x="1365898" y="94247"/>
                </a:cubicBezTo>
                <a:cubicBezTo>
                  <a:pt x="1642771" y="202423"/>
                  <a:pt x="1323311" y="703644"/>
                  <a:pt x="1965468" y="697827"/>
                </a:cubicBezTo>
                <a:cubicBezTo>
                  <a:pt x="2466763" y="693286"/>
                  <a:pt x="2497786" y="102988"/>
                  <a:pt x="2639767" y="108384"/>
                </a:cubicBezTo>
                <a:cubicBezTo>
                  <a:pt x="2781748" y="113780"/>
                  <a:pt x="2794307" y="551092"/>
                  <a:pt x="2817354" y="730204"/>
                </a:cubicBezTo>
                <a:cubicBezTo>
                  <a:pt x="2840401" y="909316"/>
                  <a:pt x="2829600" y="1085235"/>
                  <a:pt x="2755232" y="1225962"/>
                </a:cubicBezTo>
              </a:path>
            </a:pathLst>
          </a:custGeom>
          <a:noFill/>
          <a:ln w="76200">
            <a:solidFill>
              <a:srgbClr val="FF6600"/>
            </a:solidFill>
            <a:headEnd type="triangl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66" name="Freeform 65">
            <a:extLst>
              <a:ext uri="{FF2B5EF4-FFF2-40B4-BE49-F238E27FC236}">
                <a16:creationId xmlns:a16="http://schemas.microsoft.com/office/drawing/2014/main" id="{3C18FDDE-511A-D140-AA6C-7B0B7CF08CD9}"/>
              </a:ext>
            </a:extLst>
          </p:cNvPr>
          <p:cNvSpPr/>
          <p:nvPr/>
        </p:nvSpPr>
        <p:spPr>
          <a:xfrm>
            <a:off x="3708400" y="908050"/>
            <a:ext cx="4964113" cy="3378200"/>
          </a:xfrm>
          <a:custGeom>
            <a:avLst/>
            <a:gdLst>
              <a:gd name="connsiteX0" fmla="*/ 0 w 315686"/>
              <a:gd name="connsiteY0" fmla="*/ 0 h 478971"/>
              <a:gd name="connsiteX1" fmla="*/ 65314 w 315686"/>
              <a:gd name="connsiteY1" fmla="*/ 76200 h 478971"/>
              <a:gd name="connsiteX2" fmla="*/ 87086 w 315686"/>
              <a:gd name="connsiteY2" fmla="*/ 108857 h 478971"/>
              <a:gd name="connsiteX3" fmla="*/ 119743 w 315686"/>
              <a:gd name="connsiteY3" fmla="*/ 141514 h 478971"/>
              <a:gd name="connsiteX4" fmla="*/ 195943 w 315686"/>
              <a:gd name="connsiteY4" fmla="*/ 250371 h 478971"/>
              <a:gd name="connsiteX5" fmla="*/ 228600 w 315686"/>
              <a:gd name="connsiteY5" fmla="*/ 315686 h 478971"/>
              <a:gd name="connsiteX6" fmla="*/ 250371 w 315686"/>
              <a:gd name="connsiteY6" fmla="*/ 370114 h 478971"/>
              <a:gd name="connsiteX7" fmla="*/ 272143 w 315686"/>
              <a:gd name="connsiteY7" fmla="*/ 391886 h 478971"/>
              <a:gd name="connsiteX8" fmla="*/ 304800 w 315686"/>
              <a:gd name="connsiteY8" fmla="*/ 446314 h 478971"/>
              <a:gd name="connsiteX9" fmla="*/ 315686 w 315686"/>
              <a:gd name="connsiteY9" fmla="*/ 478971 h 478971"/>
              <a:gd name="connsiteX0" fmla="*/ 0 w 315686"/>
              <a:gd name="connsiteY0" fmla="*/ 0 h 478971"/>
              <a:gd name="connsiteX1" fmla="*/ 65314 w 315686"/>
              <a:gd name="connsiteY1" fmla="*/ 76200 h 478971"/>
              <a:gd name="connsiteX2" fmla="*/ 87086 w 315686"/>
              <a:gd name="connsiteY2" fmla="*/ 108857 h 478971"/>
              <a:gd name="connsiteX3" fmla="*/ 119743 w 315686"/>
              <a:gd name="connsiteY3" fmla="*/ 141514 h 478971"/>
              <a:gd name="connsiteX4" fmla="*/ 195943 w 315686"/>
              <a:gd name="connsiteY4" fmla="*/ 250371 h 478971"/>
              <a:gd name="connsiteX5" fmla="*/ 228600 w 315686"/>
              <a:gd name="connsiteY5" fmla="*/ 315686 h 478971"/>
              <a:gd name="connsiteX6" fmla="*/ 250371 w 315686"/>
              <a:gd name="connsiteY6" fmla="*/ 370114 h 478971"/>
              <a:gd name="connsiteX7" fmla="*/ 304800 w 315686"/>
              <a:gd name="connsiteY7" fmla="*/ 446314 h 478971"/>
              <a:gd name="connsiteX8" fmla="*/ 315686 w 315686"/>
              <a:gd name="connsiteY8" fmla="*/ 478971 h 478971"/>
              <a:gd name="connsiteX0" fmla="*/ 0 w 315686"/>
              <a:gd name="connsiteY0" fmla="*/ 0 h 478971"/>
              <a:gd name="connsiteX1" fmla="*/ 65314 w 315686"/>
              <a:gd name="connsiteY1" fmla="*/ 76200 h 478971"/>
              <a:gd name="connsiteX2" fmla="*/ 87086 w 315686"/>
              <a:gd name="connsiteY2" fmla="*/ 108857 h 478971"/>
              <a:gd name="connsiteX3" fmla="*/ 119743 w 315686"/>
              <a:gd name="connsiteY3" fmla="*/ 141514 h 478971"/>
              <a:gd name="connsiteX4" fmla="*/ 195943 w 315686"/>
              <a:gd name="connsiteY4" fmla="*/ 250371 h 478971"/>
              <a:gd name="connsiteX5" fmla="*/ 250371 w 315686"/>
              <a:gd name="connsiteY5" fmla="*/ 370114 h 478971"/>
              <a:gd name="connsiteX6" fmla="*/ 304800 w 315686"/>
              <a:gd name="connsiteY6" fmla="*/ 446314 h 478971"/>
              <a:gd name="connsiteX7" fmla="*/ 315686 w 315686"/>
              <a:gd name="connsiteY7" fmla="*/ 478971 h 478971"/>
              <a:gd name="connsiteX0" fmla="*/ 0 w 315686"/>
              <a:gd name="connsiteY0" fmla="*/ 0 h 478971"/>
              <a:gd name="connsiteX1" fmla="*/ 65314 w 315686"/>
              <a:gd name="connsiteY1" fmla="*/ 76200 h 478971"/>
              <a:gd name="connsiteX2" fmla="*/ 87086 w 315686"/>
              <a:gd name="connsiteY2" fmla="*/ 108857 h 478971"/>
              <a:gd name="connsiteX3" fmla="*/ 119743 w 315686"/>
              <a:gd name="connsiteY3" fmla="*/ 141514 h 478971"/>
              <a:gd name="connsiteX4" fmla="*/ 250371 w 315686"/>
              <a:gd name="connsiteY4" fmla="*/ 370114 h 478971"/>
              <a:gd name="connsiteX5" fmla="*/ 304800 w 315686"/>
              <a:gd name="connsiteY5" fmla="*/ 446314 h 478971"/>
              <a:gd name="connsiteX6" fmla="*/ 315686 w 315686"/>
              <a:gd name="connsiteY6" fmla="*/ 478971 h 478971"/>
              <a:gd name="connsiteX0" fmla="*/ 0 w 315686"/>
              <a:gd name="connsiteY0" fmla="*/ 0 h 478971"/>
              <a:gd name="connsiteX1" fmla="*/ 65314 w 315686"/>
              <a:gd name="connsiteY1" fmla="*/ 76200 h 478971"/>
              <a:gd name="connsiteX2" fmla="*/ 87086 w 315686"/>
              <a:gd name="connsiteY2" fmla="*/ 108857 h 478971"/>
              <a:gd name="connsiteX3" fmla="*/ 250371 w 315686"/>
              <a:gd name="connsiteY3" fmla="*/ 370114 h 478971"/>
              <a:gd name="connsiteX4" fmla="*/ 304800 w 315686"/>
              <a:gd name="connsiteY4" fmla="*/ 446314 h 478971"/>
              <a:gd name="connsiteX5" fmla="*/ 315686 w 315686"/>
              <a:gd name="connsiteY5" fmla="*/ 478971 h 478971"/>
              <a:gd name="connsiteX0" fmla="*/ 0 w 315686"/>
              <a:gd name="connsiteY0" fmla="*/ 0 h 478971"/>
              <a:gd name="connsiteX1" fmla="*/ 65314 w 315686"/>
              <a:gd name="connsiteY1" fmla="*/ 76200 h 478971"/>
              <a:gd name="connsiteX2" fmla="*/ 250371 w 315686"/>
              <a:gd name="connsiteY2" fmla="*/ 370114 h 478971"/>
              <a:gd name="connsiteX3" fmla="*/ 304800 w 315686"/>
              <a:gd name="connsiteY3" fmla="*/ 446314 h 478971"/>
              <a:gd name="connsiteX4" fmla="*/ 315686 w 315686"/>
              <a:gd name="connsiteY4" fmla="*/ 478971 h 478971"/>
              <a:gd name="connsiteX0" fmla="*/ 0 w 2395861"/>
              <a:gd name="connsiteY0" fmla="*/ 0 h 619101"/>
              <a:gd name="connsiteX1" fmla="*/ 65314 w 2395861"/>
              <a:gd name="connsiteY1" fmla="*/ 76200 h 619101"/>
              <a:gd name="connsiteX2" fmla="*/ 250371 w 2395861"/>
              <a:gd name="connsiteY2" fmla="*/ 370114 h 619101"/>
              <a:gd name="connsiteX3" fmla="*/ 304800 w 2395861"/>
              <a:gd name="connsiteY3" fmla="*/ 446314 h 619101"/>
              <a:gd name="connsiteX4" fmla="*/ 2395861 w 2395861"/>
              <a:gd name="connsiteY4" fmla="*/ 619101 h 619101"/>
              <a:gd name="connsiteX0" fmla="*/ 0 w 2395861"/>
              <a:gd name="connsiteY0" fmla="*/ 0 h 619101"/>
              <a:gd name="connsiteX1" fmla="*/ 65314 w 2395861"/>
              <a:gd name="connsiteY1" fmla="*/ 76200 h 619101"/>
              <a:gd name="connsiteX2" fmla="*/ 250371 w 2395861"/>
              <a:gd name="connsiteY2" fmla="*/ 370114 h 619101"/>
              <a:gd name="connsiteX3" fmla="*/ 1928629 w 2395861"/>
              <a:gd name="connsiteY3" fmla="*/ 378046 h 619101"/>
              <a:gd name="connsiteX4" fmla="*/ 2395861 w 2395861"/>
              <a:gd name="connsiteY4" fmla="*/ 619101 h 619101"/>
              <a:gd name="connsiteX0" fmla="*/ 61028 w 2456889"/>
              <a:gd name="connsiteY0" fmla="*/ 0 h 619101"/>
              <a:gd name="connsiteX1" fmla="*/ 126342 w 2456889"/>
              <a:gd name="connsiteY1" fmla="*/ 76200 h 619101"/>
              <a:gd name="connsiteX2" fmla="*/ 1581560 w 2456889"/>
              <a:gd name="connsiteY2" fmla="*/ 43145 h 619101"/>
              <a:gd name="connsiteX3" fmla="*/ 1989657 w 2456889"/>
              <a:gd name="connsiteY3" fmla="*/ 378046 h 619101"/>
              <a:gd name="connsiteX4" fmla="*/ 2456889 w 2456889"/>
              <a:gd name="connsiteY4" fmla="*/ 619101 h 619101"/>
              <a:gd name="connsiteX0" fmla="*/ 61028 w 2456889"/>
              <a:gd name="connsiteY0" fmla="*/ 29104 h 648205"/>
              <a:gd name="connsiteX1" fmla="*/ 126342 w 2456889"/>
              <a:gd name="connsiteY1" fmla="*/ 105304 h 648205"/>
              <a:gd name="connsiteX2" fmla="*/ 1581560 w 2456889"/>
              <a:gd name="connsiteY2" fmla="*/ 72249 h 648205"/>
              <a:gd name="connsiteX3" fmla="*/ 1989657 w 2456889"/>
              <a:gd name="connsiteY3" fmla="*/ 407150 h 648205"/>
              <a:gd name="connsiteX4" fmla="*/ 2456889 w 2456889"/>
              <a:gd name="connsiteY4" fmla="*/ 648205 h 648205"/>
              <a:gd name="connsiteX0" fmla="*/ 0 w 2395861"/>
              <a:gd name="connsiteY0" fmla="*/ 0 h 619101"/>
              <a:gd name="connsiteX1" fmla="*/ 1050260 w 2395861"/>
              <a:gd name="connsiteY1" fmla="*/ 403169 h 619101"/>
              <a:gd name="connsiteX2" fmla="*/ 1520532 w 2395861"/>
              <a:gd name="connsiteY2" fmla="*/ 43145 h 619101"/>
              <a:gd name="connsiteX3" fmla="*/ 1928629 w 2395861"/>
              <a:gd name="connsiteY3" fmla="*/ 378046 h 619101"/>
              <a:gd name="connsiteX4" fmla="*/ 2395861 w 2395861"/>
              <a:gd name="connsiteY4" fmla="*/ 619101 h 619101"/>
              <a:gd name="connsiteX0" fmla="*/ 0 w 1734160"/>
              <a:gd name="connsiteY0" fmla="*/ 0 h 1114944"/>
              <a:gd name="connsiteX1" fmla="*/ 388559 w 1734160"/>
              <a:gd name="connsiteY1" fmla="*/ 899012 h 1114944"/>
              <a:gd name="connsiteX2" fmla="*/ 858831 w 1734160"/>
              <a:gd name="connsiteY2" fmla="*/ 538988 h 1114944"/>
              <a:gd name="connsiteX3" fmla="*/ 1266928 w 1734160"/>
              <a:gd name="connsiteY3" fmla="*/ 873889 h 1114944"/>
              <a:gd name="connsiteX4" fmla="*/ 1734160 w 1734160"/>
              <a:gd name="connsiteY4" fmla="*/ 1114944 h 1114944"/>
              <a:gd name="connsiteX0" fmla="*/ 0 w 1734160"/>
              <a:gd name="connsiteY0" fmla="*/ 0 h 1114944"/>
              <a:gd name="connsiteX1" fmla="*/ 76057 w 1734160"/>
              <a:gd name="connsiteY1" fmla="*/ 801254 h 1114944"/>
              <a:gd name="connsiteX2" fmla="*/ 388559 w 1734160"/>
              <a:gd name="connsiteY2" fmla="*/ 899012 h 1114944"/>
              <a:gd name="connsiteX3" fmla="*/ 858831 w 1734160"/>
              <a:gd name="connsiteY3" fmla="*/ 538988 h 1114944"/>
              <a:gd name="connsiteX4" fmla="*/ 1266928 w 1734160"/>
              <a:gd name="connsiteY4" fmla="*/ 873889 h 1114944"/>
              <a:gd name="connsiteX5" fmla="*/ 1734160 w 1734160"/>
              <a:gd name="connsiteY5" fmla="*/ 1114944 h 1114944"/>
              <a:gd name="connsiteX0" fmla="*/ 0 w 1734160"/>
              <a:gd name="connsiteY0" fmla="*/ 0 h 1114944"/>
              <a:gd name="connsiteX1" fmla="*/ 76057 w 1734160"/>
              <a:gd name="connsiteY1" fmla="*/ 801254 h 1114944"/>
              <a:gd name="connsiteX2" fmla="*/ 597717 w 1734160"/>
              <a:gd name="connsiteY2" fmla="*/ 906198 h 1114944"/>
              <a:gd name="connsiteX3" fmla="*/ 858831 w 1734160"/>
              <a:gd name="connsiteY3" fmla="*/ 538988 h 1114944"/>
              <a:gd name="connsiteX4" fmla="*/ 1266928 w 1734160"/>
              <a:gd name="connsiteY4" fmla="*/ 873889 h 1114944"/>
              <a:gd name="connsiteX5" fmla="*/ 1734160 w 1734160"/>
              <a:gd name="connsiteY5" fmla="*/ 1114944 h 1114944"/>
              <a:gd name="connsiteX0" fmla="*/ 0 w 1734160"/>
              <a:gd name="connsiteY0" fmla="*/ 0 h 1114944"/>
              <a:gd name="connsiteX1" fmla="*/ 140706 w 1734160"/>
              <a:gd name="connsiteY1" fmla="*/ 887487 h 1114944"/>
              <a:gd name="connsiteX2" fmla="*/ 597717 w 1734160"/>
              <a:gd name="connsiteY2" fmla="*/ 906198 h 1114944"/>
              <a:gd name="connsiteX3" fmla="*/ 858831 w 1734160"/>
              <a:gd name="connsiteY3" fmla="*/ 538988 h 1114944"/>
              <a:gd name="connsiteX4" fmla="*/ 1266928 w 1734160"/>
              <a:gd name="connsiteY4" fmla="*/ 873889 h 1114944"/>
              <a:gd name="connsiteX5" fmla="*/ 1734160 w 1734160"/>
              <a:gd name="connsiteY5" fmla="*/ 1114944 h 1114944"/>
              <a:gd name="connsiteX0" fmla="*/ 0 w 1734160"/>
              <a:gd name="connsiteY0" fmla="*/ 0 h 1114944"/>
              <a:gd name="connsiteX1" fmla="*/ 140706 w 1734160"/>
              <a:gd name="connsiteY1" fmla="*/ 887487 h 1114944"/>
              <a:gd name="connsiteX2" fmla="*/ 597717 w 1734160"/>
              <a:gd name="connsiteY2" fmla="*/ 906198 h 1114944"/>
              <a:gd name="connsiteX3" fmla="*/ 858831 w 1734160"/>
              <a:gd name="connsiteY3" fmla="*/ 538988 h 1114944"/>
              <a:gd name="connsiteX4" fmla="*/ 1266928 w 1734160"/>
              <a:gd name="connsiteY4" fmla="*/ 873889 h 1114944"/>
              <a:gd name="connsiteX5" fmla="*/ 1734160 w 1734160"/>
              <a:gd name="connsiteY5" fmla="*/ 1114944 h 1114944"/>
              <a:gd name="connsiteX0" fmla="*/ 0 w 1734160"/>
              <a:gd name="connsiteY0" fmla="*/ 0 h 1114944"/>
              <a:gd name="connsiteX1" fmla="*/ 140706 w 1734160"/>
              <a:gd name="connsiteY1" fmla="*/ 887487 h 1114944"/>
              <a:gd name="connsiteX2" fmla="*/ 597717 w 1734160"/>
              <a:gd name="connsiteY2" fmla="*/ 906198 h 1114944"/>
              <a:gd name="connsiteX3" fmla="*/ 858831 w 1734160"/>
              <a:gd name="connsiteY3" fmla="*/ 538988 h 1114944"/>
              <a:gd name="connsiteX4" fmla="*/ 1266928 w 1734160"/>
              <a:gd name="connsiteY4" fmla="*/ 873889 h 1114944"/>
              <a:gd name="connsiteX5" fmla="*/ 1734160 w 1734160"/>
              <a:gd name="connsiteY5" fmla="*/ 1114944 h 1114944"/>
              <a:gd name="connsiteX0" fmla="*/ 0 w 1734160"/>
              <a:gd name="connsiteY0" fmla="*/ 0 h 1114944"/>
              <a:gd name="connsiteX1" fmla="*/ 140706 w 1734160"/>
              <a:gd name="connsiteY1" fmla="*/ 887487 h 1114944"/>
              <a:gd name="connsiteX2" fmla="*/ 631943 w 1734160"/>
              <a:gd name="connsiteY2" fmla="*/ 895419 h 1114944"/>
              <a:gd name="connsiteX3" fmla="*/ 858831 w 1734160"/>
              <a:gd name="connsiteY3" fmla="*/ 538988 h 1114944"/>
              <a:gd name="connsiteX4" fmla="*/ 1266928 w 1734160"/>
              <a:gd name="connsiteY4" fmla="*/ 873889 h 1114944"/>
              <a:gd name="connsiteX5" fmla="*/ 1734160 w 1734160"/>
              <a:gd name="connsiteY5" fmla="*/ 1114944 h 1114944"/>
              <a:gd name="connsiteX0" fmla="*/ 0 w 1734160"/>
              <a:gd name="connsiteY0" fmla="*/ 0 h 1114944"/>
              <a:gd name="connsiteX1" fmla="*/ 140706 w 1734160"/>
              <a:gd name="connsiteY1" fmla="*/ 887487 h 1114944"/>
              <a:gd name="connsiteX2" fmla="*/ 631943 w 1734160"/>
              <a:gd name="connsiteY2" fmla="*/ 895419 h 1114944"/>
              <a:gd name="connsiteX3" fmla="*/ 858831 w 1734160"/>
              <a:gd name="connsiteY3" fmla="*/ 538988 h 1114944"/>
              <a:gd name="connsiteX4" fmla="*/ 1266928 w 1734160"/>
              <a:gd name="connsiteY4" fmla="*/ 873889 h 1114944"/>
              <a:gd name="connsiteX5" fmla="*/ 1734160 w 1734160"/>
              <a:gd name="connsiteY5" fmla="*/ 1114944 h 1114944"/>
              <a:gd name="connsiteX0" fmla="*/ 0 w 1734160"/>
              <a:gd name="connsiteY0" fmla="*/ 0 h 1114944"/>
              <a:gd name="connsiteX1" fmla="*/ 140706 w 1734160"/>
              <a:gd name="connsiteY1" fmla="*/ 887487 h 1114944"/>
              <a:gd name="connsiteX2" fmla="*/ 631943 w 1734160"/>
              <a:gd name="connsiteY2" fmla="*/ 895419 h 1114944"/>
              <a:gd name="connsiteX3" fmla="*/ 858831 w 1734160"/>
              <a:gd name="connsiteY3" fmla="*/ 538988 h 1114944"/>
              <a:gd name="connsiteX4" fmla="*/ 1266928 w 1734160"/>
              <a:gd name="connsiteY4" fmla="*/ 873889 h 1114944"/>
              <a:gd name="connsiteX5" fmla="*/ 1734160 w 1734160"/>
              <a:gd name="connsiteY5" fmla="*/ 1114944 h 1114944"/>
              <a:gd name="connsiteX0" fmla="*/ 0 w 1734160"/>
              <a:gd name="connsiteY0" fmla="*/ 0 h 1114944"/>
              <a:gd name="connsiteX1" fmla="*/ 140706 w 1734160"/>
              <a:gd name="connsiteY1" fmla="*/ 887487 h 1114944"/>
              <a:gd name="connsiteX2" fmla="*/ 631943 w 1734160"/>
              <a:gd name="connsiteY2" fmla="*/ 895419 h 1114944"/>
              <a:gd name="connsiteX3" fmla="*/ 858831 w 1734160"/>
              <a:gd name="connsiteY3" fmla="*/ 538988 h 1114944"/>
              <a:gd name="connsiteX4" fmla="*/ 1179462 w 1734160"/>
              <a:gd name="connsiteY4" fmla="*/ 855924 h 1114944"/>
              <a:gd name="connsiteX5" fmla="*/ 1734160 w 1734160"/>
              <a:gd name="connsiteY5" fmla="*/ 1114944 h 1114944"/>
              <a:gd name="connsiteX0" fmla="*/ 0 w 1734160"/>
              <a:gd name="connsiteY0" fmla="*/ 0 h 1114944"/>
              <a:gd name="connsiteX1" fmla="*/ 140706 w 1734160"/>
              <a:gd name="connsiteY1" fmla="*/ 887487 h 1114944"/>
              <a:gd name="connsiteX2" fmla="*/ 631943 w 1734160"/>
              <a:gd name="connsiteY2" fmla="*/ 895419 h 1114944"/>
              <a:gd name="connsiteX3" fmla="*/ 858831 w 1734160"/>
              <a:gd name="connsiteY3" fmla="*/ 538988 h 1114944"/>
              <a:gd name="connsiteX4" fmla="*/ 1179462 w 1734160"/>
              <a:gd name="connsiteY4" fmla="*/ 855924 h 1114944"/>
              <a:gd name="connsiteX5" fmla="*/ 1734160 w 1734160"/>
              <a:gd name="connsiteY5" fmla="*/ 1114944 h 1114944"/>
              <a:gd name="connsiteX0" fmla="*/ 0 w 1734160"/>
              <a:gd name="connsiteY0" fmla="*/ 0 h 1114944"/>
              <a:gd name="connsiteX1" fmla="*/ 140706 w 1734160"/>
              <a:gd name="connsiteY1" fmla="*/ 887487 h 1114944"/>
              <a:gd name="connsiteX2" fmla="*/ 631943 w 1734160"/>
              <a:gd name="connsiteY2" fmla="*/ 895419 h 1114944"/>
              <a:gd name="connsiteX3" fmla="*/ 858831 w 1734160"/>
              <a:gd name="connsiteY3" fmla="*/ 538988 h 1114944"/>
              <a:gd name="connsiteX4" fmla="*/ 1179462 w 1734160"/>
              <a:gd name="connsiteY4" fmla="*/ 855924 h 1114944"/>
              <a:gd name="connsiteX5" fmla="*/ 1734160 w 1734160"/>
              <a:gd name="connsiteY5" fmla="*/ 1114944 h 1114944"/>
              <a:gd name="connsiteX0" fmla="*/ 0 w 1734160"/>
              <a:gd name="connsiteY0" fmla="*/ 0 h 1114944"/>
              <a:gd name="connsiteX1" fmla="*/ 140706 w 1734160"/>
              <a:gd name="connsiteY1" fmla="*/ 887487 h 1114944"/>
              <a:gd name="connsiteX2" fmla="*/ 631943 w 1734160"/>
              <a:gd name="connsiteY2" fmla="*/ 895419 h 1114944"/>
              <a:gd name="connsiteX3" fmla="*/ 858831 w 1734160"/>
              <a:gd name="connsiteY3" fmla="*/ 538988 h 1114944"/>
              <a:gd name="connsiteX4" fmla="*/ 1179462 w 1734160"/>
              <a:gd name="connsiteY4" fmla="*/ 855924 h 1114944"/>
              <a:gd name="connsiteX5" fmla="*/ 1734160 w 1734160"/>
              <a:gd name="connsiteY5" fmla="*/ 1114944 h 1114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4160" h="1114944">
                <a:moveTo>
                  <a:pt x="0" y="0"/>
                </a:moveTo>
                <a:cubicBezTo>
                  <a:pt x="32324" y="91024"/>
                  <a:pt x="3692" y="813106"/>
                  <a:pt x="140706" y="887487"/>
                </a:cubicBezTo>
                <a:cubicBezTo>
                  <a:pt x="289129" y="954682"/>
                  <a:pt x="512256" y="953502"/>
                  <a:pt x="631943" y="895419"/>
                </a:cubicBezTo>
                <a:cubicBezTo>
                  <a:pt x="751630" y="837336"/>
                  <a:pt x="550627" y="520451"/>
                  <a:pt x="858831" y="538988"/>
                </a:cubicBezTo>
                <a:cubicBezTo>
                  <a:pt x="1166460" y="557490"/>
                  <a:pt x="1005188" y="844681"/>
                  <a:pt x="1179462" y="855924"/>
                </a:cubicBezTo>
                <a:cubicBezTo>
                  <a:pt x="1553523" y="880056"/>
                  <a:pt x="1734160" y="1114944"/>
                  <a:pt x="1734160" y="1114944"/>
                </a:cubicBezTo>
              </a:path>
            </a:pathLst>
          </a:custGeom>
          <a:noFill/>
          <a:ln w="7620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65556" name="Rectangle 1">
            <a:extLst>
              <a:ext uri="{FF2B5EF4-FFF2-40B4-BE49-F238E27FC236}">
                <a16:creationId xmlns:a16="http://schemas.microsoft.com/office/drawing/2014/main" id="{75BD8024-0523-E54E-89F6-2AD48E3F7ABA}"/>
              </a:ext>
            </a:extLst>
          </p:cNvPr>
          <p:cNvSpPr>
            <a:spLocks noChangeArrowheads="1"/>
          </p:cNvSpPr>
          <p:nvPr/>
        </p:nvSpPr>
        <p:spPr bwMode="auto">
          <a:xfrm>
            <a:off x="3924300" y="765175"/>
            <a:ext cx="8128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Verdana" panose="020B0604030504040204" pitchFamily="34" charset="0"/>
              <a:buChar char="−"/>
              <a:defRPr sz="2400">
                <a:solidFill>
                  <a:schemeClr val="tx1"/>
                </a:solidFill>
                <a:latin typeface="Verdana" panose="020B0604030504040204" pitchFamily="34" charset="0"/>
                <a:cs typeface="Arial" panose="020B0604020202020204" pitchFamily="34" charset="0"/>
              </a:defRPr>
            </a:lvl1pPr>
            <a:lvl2pPr marL="742950" indent="-285750">
              <a:spcBef>
                <a:spcPct val="20000"/>
              </a:spcBef>
              <a:buFont typeface="Verdana" panose="020B0604030504040204" pitchFamily="34" charset="0"/>
              <a:buChar char="−"/>
              <a:defRPr sz="2000">
                <a:solidFill>
                  <a:schemeClr val="tx1"/>
                </a:solidFill>
                <a:latin typeface="Verdana" panose="020B0604030504040204" pitchFamily="34" charset="0"/>
                <a:cs typeface="Arial" panose="020B0604020202020204" pitchFamily="34" charset="0"/>
              </a:defRPr>
            </a:lvl2pPr>
            <a:lvl3pPr marL="1143000" indent="-228600">
              <a:spcBef>
                <a:spcPct val="20000"/>
              </a:spcBef>
              <a:buFont typeface="Verdana" panose="020B0604030504040204" pitchFamily="34" charset="0"/>
              <a:buChar char="−"/>
              <a:defRPr>
                <a:solidFill>
                  <a:schemeClr val="tx1"/>
                </a:solidFill>
                <a:latin typeface="Verdana" panose="020B0604030504040204" pitchFamily="34" charset="0"/>
                <a:cs typeface="Arial" panose="020B0604020202020204" pitchFamily="34" charset="0"/>
              </a:defRPr>
            </a:lvl3pPr>
            <a:lvl4pPr marL="1600200" indent="-228600">
              <a:spcBef>
                <a:spcPct val="20000"/>
              </a:spcBef>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4pPr>
            <a:lvl5pPr marL="2057400" indent="-228600">
              <a:spcBef>
                <a:spcPct val="20000"/>
              </a:spcBef>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20000"/>
              </a:spcBef>
              <a:spcAft>
                <a:spcPct val="0"/>
              </a:spcAft>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20000"/>
              </a:spcBef>
              <a:spcAft>
                <a:spcPct val="0"/>
              </a:spcAft>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20000"/>
              </a:spcBef>
              <a:spcAft>
                <a:spcPct val="0"/>
              </a:spcAft>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20000"/>
              </a:spcBef>
              <a:spcAft>
                <a:spcPct val="0"/>
              </a:spcAft>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9pPr>
          </a:lstStyle>
          <a:p>
            <a:pPr eaLnBrk="1" hangingPunct="1">
              <a:spcBef>
                <a:spcPct val="0"/>
              </a:spcBef>
              <a:buFontTx/>
              <a:buNone/>
            </a:pPr>
            <a:r>
              <a:rPr lang="en-GB" altLang="en-US" sz="1800" b="1">
                <a:solidFill>
                  <a:srgbClr val="0000FF"/>
                </a:solidFill>
                <a:latin typeface="Arial" panose="020B0604020202020204" pitchFamily="34" charset="0"/>
              </a:rPr>
              <a:t>Thing</a:t>
            </a:r>
            <a:endParaRPr lang="en-US" altLang="en-US" sz="1800">
              <a:latin typeface="Arial" panose="020B0604020202020204" pitchFamily="34" charset="0"/>
            </a:endParaRPr>
          </a:p>
        </p:txBody>
      </p:sp>
      <p:sp>
        <p:nvSpPr>
          <p:cNvPr id="65557" name="Rectangle 44">
            <a:extLst>
              <a:ext uri="{FF2B5EF4-FFF2-40B4-BE49-F238E27FC236}">
                <a16:creationId xmlns:a16="http://schemas.microsoft.com/office/drawing/2014/main" id="{51796C24-4C55-914A-B319-2FDB113465E3}"/>
              </a:ext>
            </a:extLst>
          </p:cNvPr>
          <p:cNvSpPr>
            <a:spLocks noChangeArrowheads="1"/>
          </p:cNvSpPr>
          <p:nvPr/>
        </p:nvSpPr>
        <p:spPr bwMode="auto">
          <a:xfrm>
            <a:off x="6135688" y="765175"/>
            <a:ext cx="8128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Verdana" panose="020B0604030504040204" pitchFamily="34" charset="0"/>
              <a:buChar char="−"/>
              <a:defRPr sz="2400">
                <a:solidFill>
                  <a:schemeClr val="tx1"/>
                </a:solidFill>
                <a:latin typeface="Verdana" panose="020B0604030504040204" pitchFamily="34" charset="0"/>
                <a:cs typeface="Arial" panose="020B0604020202020204" pitchFamily="34" charset="0"/>
              </a:defRPr>
            </a:lvl1pPr>
            <a:lvl2pPr marL="742950" indent="-285750">
              <a:spcBef>
                <a:spcPct val="20000"/>
              </a:spcBef>
              <a:buFont typeface="Verdana" panose="020B0604030504040204" pitchFamily="34" charset="0"/>
              <a:buChar char="−"/>
              <a:defRPr sz="2000">
                <a:solidFill>
                  <a:schemeClr val="tx1"/>
                </a:solidFill>
                <a:latin typeface="Verdana" panose="020B0604030504040204" pitchFamily="34" charset="0"/>
                <a:cs typeface="Arial" panose="020B0604020202020204" pitchFamily="34" charset="0"/>
              </a:defRPr>
            </a:lvl2pPr>
            <a:lvl3pPr marL="1143000" indent="-228600">
              <a:spcBef>
                <a:spcPct val="20000"/>
              </a:spcBef>
              <a:buFont typeface="Verdana" panose="020B0604030504040204" pitchFamily="34" charset="0"/>
              <a:buChar char="−"/>
              <a:defRPr>
                <a:solidFill>
                  <a:schemeClr val="tx1"/>
                </a:solidFill>
                <a:latin typeface="Verdana" panose="020B0604030504040204" pitchFamily="34" charset="0"/>
                <a:cs typeface="Arial" panose="020B0604020202020204" pitchFamily="34" charset="0"/>
              </a:defRPr>
            </a:lvl3pPr>
            <a:lvl4pPr marL="1600200" indent="-228600">
              <a:spcBef>
                <a:spcPct val="20000"/>
              </a:spcBef>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4pPr>
            <a:lvl5pPr marL="2057400" indent="-228600">
              <a:spcBef>
                <a:spcPct val="20000"/>
              </a:spcBef>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20000"/>
              </a:spcBef>
              <a:spcAft>
                <a:spcPct val="0"/>
              </a:spcAft>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20000"/>
              </a:spcBef>
              <a:spcAft>
                <a:spcPct val="0"/>
              </a:spcAft>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20000"/>
              </a:spcBef>
              <a:spcAft>
                <a:spcPct val="0"/>
              </a:spcAft>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20000"/>
              </a:spcBef>
              <a:spcAft>
                <a:spcPct val="0"/>
              </a:spcAft>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9pPr>
          </a:lstStyle>
          <a:p>
            <a:pPr eaLnBrk="1" hangingPunct="1">
              <a:spcBef>
                <a:spcPct val="0"/>
              </a:spcBef>
              <a:buFontTx/>
              <a:buNone/>
            </a:pPr>
            <a:r>
              <a:rPr lang="en-GB" altLang="en-US" sz="1800" b="1">
                <a:solidFill>
                  <a:srgbClr val="0000FF"/>
                </a:solidFill>
                <a:latin typeface="Arial" panose="020B0604020202020204" pitchFamily="34" charset="0"/>
              </a:rPr>
              <a:t>Thing</a:t>
            </a:r>
            <a:endParaRPr lang="en-US" altLang="en-US" sz="1800">
              <a:latin typeface="Arial" panose="020B0604020202020204" pitchFamily="34" charset="0"/>
            </a:endParaRPr>
          </a:p>
        </p:txBody>
      </p:sp>
      <p:sp>
        <p:nvSpPr>
          <p:cNvPr id="65558" name="Rectangle 45">
            <a:extLst>
              <a:ext uri="{FF2B5EF4-FFF2-40B4-BE49-F238E27FC236}">
                <a16:creationId xmlns:a16="http://schemas.microsoft.com/office/drawing/2014/main" id="{753842BF-A011-0449-9B43-D28196682784}"/>
              </a:ext>
            </a:extLst>
          </p:cNvPr>
          <p:cNvSpPr>
            <a:spLocks noChangeArrowheads="1"/>
          </p:cNvSpPr>
          <p:nvPr/>
        </p:nvSpPr>
        <p:spPr bwMode="auto">
          <a:xfrm>
            <a:off x="6516688" y="4221163"/>
            <a:ext cx="11334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Verdana" panose="020B0604030504040204" pitchFamily="34" charset="0"/>
              <a:buChar char="−"/>
              <a:defRPr sz="2400">
                <a:solidFill>
                  <a:schemeClr val="tx1"/>
                </a:solidFill>
                <a:latin typeface="Verdana" panose="020B0604030504040204" pitchFamily="34" charset="0"/>
                <a:cs typeface="Arial" panose="020B0604020202020204" pitchFamily="34" charset="0"/>
              </a:defRPr>
            </a:lvl1pPr>
            <a:lvl2pPr marL="742950" indent="-285750">
              <a:spcBef>
                <a:spcPct val="20000"/>
              </a:spcBef>
              <a:buFont typeface="Verdana" panose="020B0604030504040204" pitchFamily="34" charset="0"/>
              <a:buChar char="−"/>
              <a:defRPr sz="2000">
                <a:solidFill>
                  <a:schemeClr val="tx1"/>
                </a:solidFill>
                <a:latin typeface="Verdana" panose="020B0604030504040204" pitchFamily="34" charset="0"/>
                <a:cs typeface="Arial" panose="020B0604020202020204" pitchFamily="34" charset="0"/>
              </a:defRPr>
            </a:lvl2pPr>
            <a:lvl3pPr marL="1143000" indent="-228600">
              <a:spcBef>
                <a:spcPct val="20000"/>
              </a:spcBef>
              <a:buFont typeface="Verdana" panose="020B0604030504040204" pitchFamily="34" charset="0"/>
              <a:buChar char="−"/>
              <a:defRPr>
                <a:solidFill>
                  <a:schemeClr val="tx1"/>
                </a:solidFill>
                <a:latin typeface="Verdana" panose="020B0604030504040204" pitchFamily="34" charset="0"/>
                <a:cs typeface="Arial" panose="020B0604020202020204" pitchFamily="34" charset="0"/>
              </a:defRPr>
            </a:lvl3pPr>
            <a:lvl4pPr marL="1600200" indent="-228600">
              <a:spcBef>
                <a:spcPct val="20000"/>
              </a:spcBef>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4pPr>
            <a:lvl5pPr marL="2057400" indent="-228600">
              <a:spcBef>
                <a:spcPct val="20000"/>
              </a:spcBef>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20000"/>
              </a:spcBef>
              <a:spcAft>
                <a:spcPct val="0"/>
              </a:spcAft>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20000"/>
              </a:spcBef>
              <a:spcAft>
                <a:spcPct val="0"/>
              </a:spcAft>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20000"/>
              </a:spcBef>
              <a:spcAft>
                <a:spcPct val="0"/>
              </a:spcAft>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20000"/>
              </a:spcBef>
              <a:spcAft>
                <a:spcPct val="0"/>
              </a:spcAft>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9pPr>
          </a:lstStyle>
          <a:p>
            <a:pPr eaLnBrk="1" hangingPunct="1">
              <a:spcBef>
                <a:spcPct val="0"/>
              </a:spcBef>
              <a:buFontTx/>
              <a:buNone/>
            </a:pPr>
            <a:r>
              <a:rPr lang="en-GB" altLang="en-US" sz="1800" b="1">
                <a:solidFill>
                  <a:srgbClr val="0000FF"/>
                </a:solidFill>
                <a:latin typeface="Arial" panose="020B0604020202020204" pitchFamily="34" charset="0"/>
              </a:rPr>
              <a:t>Gateway</a:t>
            </a:r>
            <a:endParaRPr lang="en-US" altLang="en-US" sz="1800">
              <a:latin typeface="Arial" panose="020B0604020202020204" pitchFamily="34" charset="0"/>
            </a:endParaRPr>
          </a:p>
        </p:txBody>
      </p:sp>
      <p:sp>
        <p:nvSpPr>
          <p:cNvPr id="65559" name="Rectangle 46">
            <a:extLst>
              <a:ext uri="{FF2B5EF4-FFF2-40B4-BE49-F238E27FC236}">
                <a16:creationId xmlns:a16="http://schemas.microsoft.com/office/drawing/2014/main" id="{76D4EEB3-882B-1948-97B3-133A2B8B57D0}"/>
              </a:ext>
            </a:extLst>
          </p:cNvPr>
          <p:cNvSpPr>
            <a:spLocks noChangeArrowheads="1"/>
          </p:cNvSpPr>
          <p:nvPr/>
        </p:nvSpPr>
        <p:spPr bwMode="auto">
          <a:xfrm>
            <a:off x="395288" y="3213100"/>
            <a:ext cx="90328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Verdana" panose="020B0604030504040204" pitchFamily="34" charset="0"/>
              <a:buChar char="−"/>
              <a:defRPr sz="2400">
                <a:solidFill>
                  <a:schemeClr val="tx1"/>
                </a:solidFill>
                <a:latin typeface="Verdana" panose="020B0604030504040204" pitchFamily="34" charset="0"/>
                <a:cs typeface="Arial" panose="020B0604020202020204" pitchFamily="34" charset="0"/>
              </a:defRPr>
            </a:lvl1pPr>
            <a:lvl2pPr marL="742950" indent="-285750">
              <a:spcBef>
                <a:spcPct val="20000"/>
              </a:spcBef>
              <a:buFont typeface="Verdana" panose="020B0604030504040204" pitchFamily="34" charset="0"/>
              <a:buChar char="−"/>
              <a:defRPr sz="2000">
                <a:solidFill>
                  <a:schemeClr val="tx1"/>
                </a:solidFill>
                <a:latin typeface="Verdana" panose="020B0604030504040204" pitchFamily="34" charset="0"/>
                <a:cs typeface="Arial" panose="020B0604020202020204" pitchFamily="34" charset="0"/>
              </a:defRPr>
            </a:lvl2pPr>
            <a:lvl3pPr marL="1143000" indent="-228600">
              <a:spcBef>
                <a:spcPct val="20000"/>
              </a:spcBef>
              <a:buFont typeface="Verdana" panose="020B0604030504040204" pitchFamily="34" charset="0"/>
              <a:buChar char="−"/>
              <a:defRPr>
                <a:solidFill>
                  <a:schemeClr val="tx1"/>
                </a:solidFill>
                <a:latin typeface="Verdana" panose="020B0604030504040204" pitchFamily="34" charset="0"/>
                <a:cs typeface="Arial" panose="020B0604020202020204" pitchFamily="34" charset="0"/>
              </a:defRPr>
            </a:lvl3pPr>
            <a:lvl4pPr marL="1600200" indent="-228600">
              <a:spcBef>
                <a:spcPct val="20000"/>
              </a:spcBef>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4pPr>
            <a:lvl5pPr marL="2057400" indent="-228600">
              <a:spcBef>
                <a:spcPct val="20000"/>
              </a:spcBef>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20000"/>
              </a:spcBef>
              <a:spcAft>
                <a:spcPct val="0"/>
              </a:spcAft>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20000"/>
              </a:spcBef>
              <a:spcAft>
                <a:spcPct val="0"/>
              </a:spcAft>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20000"/>
              </a:spcBef>
              <a:spcAft>
                <a:spcPct val="0"/>
              </a:spcAft>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20000"/>
              </a:spcBef>
              <a:spcAft>
                <a:spcPct val="0"/>
              </a:spcAft>
              <a:buFont typeface="Verdana" panose="020B0604030504040204" pitchFamily="34" charset="0"/>
              <a:buChar char="−"/>
              <a:defRPr sz="1600">
                <a:solidFill>
                  <a:schemeClr val="tx1"/>
                </a:solidFill>
                <a:latin typeface="Verdana" panose="020B0604030504040204" pitchFamily="34" charset="0"/>
                <a:cs typeface="Arial" panose="020B0604020202020204" pitchFamily="34" charset="0"/>
              </a:defRPr>
            </a:lvl9pPr>
          </a:lstStyle>
          <a:p>
            <a:pPr eaLnBrk="1" hangingPunct="1">
              <a:spcBef>
                <a:spcPct val="0"/>
              </a:spcBef>
              <a:buFontTx/>
              <a:buNone/>
            </a:pPr>
            <a:r>
              <a:rPr lang="en-GB" altLang="en-US" sz="1800" b="1">
                <a:solidFill>
                  <a:srgbClr val="0000FF"/>
                </a:solidFill>
                <a:latin typeface="Arial" panose="020B0604020202020204" pitchFamily="34" charset="0"/>
              </a:rPr>
              <a:t>Server</a:t>
            </a:r>
            <a:endParaRPr lang="en-US" altLang="en-US" sz="1800">
              <a:latin typeface="Arial" panose="020B0604020202020204" pitchFamily="34" charset="0"/>
            </a:endParaRPr>
          </a:p>
        </p:txBody>
      </p:sp>
    </p:spTree>
    <p:extLst>
      <p:ext uri="{BB962C8B-B14F-4D97-AF65-F5344CB8AC3E}">
        <p14:creationId xmlns:p14="http://schemas.microsoft.com/office/powerpoint/2010/main" val="131378130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66"/>
                                        </p:tgtEl>
                                        <p:attrNameLst>
                                          <p:attrName>style.visibility</p:attrName>
                                        </p:attrNameLst>
                                      </p:cBhvr>
                                      <p:to>
                                        <p:strVal val="visible"/>
                                      </p:to>
                                    </p:set>
                                    <p:animEffect transition="in" filter="wipe(left)">
                                      <p:cBhvr>
                                        <p:cTn id="7" dur="500"/>
                                        <p:tgtEl>
                                          <p:spTgt spid="66"/>
                                        </p:tgtEl>
                                      </p:cBhvr>
                                    </p:animEffect>
                                  </p:childTnLst>
                                </p:cTn>
                              </p:par>
                            </p:childTnLst>
                          </p:cTn>
                        </p:par>
                        <p:par>
                          <p:cTn id="8" fill="hold" nodeType="afterGroup">
                            <p:stCondLst>
                              <p:cond delay="500"/>
                            </p:stCondLst>
                            <p:childTnLst>
                              <p:par>
                                <p:cTn id="9" presetID="22" presetClass="entr" presetSubtype="2" fill="hold" nodeType="afterEffect">
                                  <p:stCondLst>
                                    <p:cond delay="0"/>
                                  </p:stCondLst>
                                  <p:childTnLst>
                                    <p:set>
                                      <p:cBhvr>
                                        <p:cTn id="10" dur="1" fill="hold">
                                          <p:stCondLst>
                                            <p:cond delay="0"/>
                                          </p:stCondLst>
                                        </p:cTn>
                                        <p:tgtEl>
                                          <p:spTgt spid="30736"/>
                                        </p:tgtEl>
                                        <p:attrNameLst>
                                          <p:attrName>style.visibility</p:attrName>
                                        </p:attrNameLst>
                                      </p:cBhvr>
                                      <p:to>
                                        <p:strVal val="visible"/>
                                      </p:to>
                                    </p:set>
                                    <p:animEffect transition="in" filter="wipe(right)">
                                      <p:cBhvr>
                                        <p:cTn id="11" dur="500"/>
                                        <p:tgtEl>
                                          <p:spTgt spid="307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ln>
            <a:noFill/>
          </a:ln>
        </p:spPr>
        <p:txBody>
          <a:bodyPr vert="horz" wrap="square" lIns="91440" tIns="45720" rIns="91440" bIns="45720" numCol="1" anchor="b" anchorCtr="0" compatLnSpc="1">
            <a:prstTxWarp prst="textNoShape">
              <a:avLst/>
            </a:prstTxWarp>
          </a:bodyPr>
          <a:lstStyle/>
          <a:p>
            <a:r>
              <a:rPr lang="en-US" dirty="0">
                <a:solidFill>
                  <a:srgbClr val="FF0000"/>
                </a:solidFill>
                <a:latin typeface="Calibri" panose="020F0502020204030204" pitchFamily="34" charset="0"/>
                <a:cs typeface="Calibri" panose="020F0502020204030204" pitchFamily="34" charset="0"/>
              </a:rPr>
              <a:t>Connected Cars</a:t>
            </a:r>
          </a:p>
        </p:txBody>
      </p:sp>
      <p:sp>
        <p:nvSpPr>
          <p:cNvPr id="3" name="Content Placeholder 2"/>
          <p:cNvSpPr>
            <a:spLocks noGrp="1"/>
          </p:cNvSpPr>
          <p:nvPr>
            <p:ph idx="1"/>
          </p:nvPr>
        </p:nvSpPr>
        <p:spPr>
          <a:xfrm>
            <a:off x="396875" y="1196975"/>
            <a:ext cx="7991549" cy="2736081"/>
          </a:xfrm>
        </p:spPr>
        <p:txBody>
          <a:bodyPr/>
          <a:lstStyle/>
          <a:p>
            <a:pPr marL="0" indent="0">
              <a:buNone/>
            </a:pPr>
            <a:r>
              <a:rPr lang="en-US" sz="2400" dirty="0">
                <a:latin typeface="Cambria" panose="02040503050406030204" pitchFamily="18" charset="0"/>
              </a:rPr>
              <a:t>Every thing is becoming </a:t>
            </a:r>
            <a:r>
              <a:rPr lang="en-US" sz="2400" dirty="0">
                <a:solidFill>
                  <a:srgbClr val="7030A0"/>
                </a:solidFill>
                <a:latin typeface="Cambria" panose="02040503050406030204" pitchFamily="18" charset="0"/>
              </a:rPr>
              <a:t>“Computer on the Internet”</a:t>
            </a:r>
          </a:p>
          <a:p>
            <a:pPr lvl="1"/>
            <a:r>
              <a:rPr lang="en-US" sz="2000" b="1" dirty="0">
                <a:solidFill>
                  <a:schemeClr val="accent1">
                    <a:lumMod val="50000"/>
                  </a:schemeClr>
                </a:solidFill>
                <a:latin typeface="Cambria" panose="02040503050406030204" pitchFamily="18" charset="0"/>
              </a:rPr>
              <a:t>Cars</a:t>
            </a:r>
            <a:r>
              <a:rPr lang="en-US" sz="2000" dirty="0">
                <a:latin typeface="Cambria" panose="02040503050406030204" pitchFamily="18" charset="0"/>
              </a:rPr>
              <a:t> </a:t>
            </a:r>
            <a:r>
              <a:rPr lang="en-US" sz="2000" dirty="0">
                <a:latin typeface="Cambria" panose="02040503050406030204" pitchFamily="18" charset="0"/>
                <a:sym typeface="Wingdings"/>
              </a:rPr>
              <a:t> Fully connected distributed system with 20 processors running 100 Million+ lines of code  Local area network  connected to Internet</a:t>
            </a:r>
          </a:p>
          <a:p>
            <a:pPr lvl="2"/>
            <a:r>
              <a:rPr lang="en-US" b="1" dirty="0">
                <a:solidFill>
                  <a:schemeClr val="accent1">
                    <a:lumMod val="50000"/>
                  </a:schemeClr>
                </a:solidFill>
                <a:latin typeface="Cambria" panose="02040503050406030204" pitchFamily="18" charset="0"/>
                <a:sym typeface="Wingdings"/>
              </a:rPr>
              <a:t>Cars</a:t>
            </a:r>
            <a:r>
              <a:rPr lang="en-US" dirty="0">
                <a:solidFill>
                  <a:srgbClr val="C00000"/>
                </a:solidFill>
                <a:latin typeface="Cambria" panose="02040503050406030204" pitchFamily="18" charset="0"/>
                <a:sym typeface="Wingdings"/>
              </a:rPr>
              <a:t> </a:t>
            </a:r>
            <a:r>
              <a:rPr lang="en-US" dirty="0">
                <a:latin typeface="Cambria" panose="02040503050406030204" pitchFamily="18" charset="0"/>
                <a:sym typeface="Wingdings"/>
              </a:rPr>
              <a:t> </a:t>
            </a:r>
            <a:r>
              <a:rPr lang="en-US" dirty="0">
                <a:solidFill>
                  <a:srgbClr val="7030A0"/>
                </a:solidFill>
                <a:latin typeface="Cambria" panose="02040503050406030204" pitchFamily="18" charset="0"/>
                <a:sym typeface="Wingdings"/>
              </a:rPr>
              <a:t>Computers that can move </a:t>
            </a:r>
          </a:p>
          <a:p>
            <a:pPr marL="0" indent="0">
              <a:buNone/>
            </a:pPr>
            <a:r>
              <a:rPr lang="en-US" sz="2400" dirty="0">
                <a:latin typeface="Cambria" panose="02040503050406030204" pitchFamily="18" charset="0"/>
                <a:sym typeface="Wingdings"/>
              </a:rPr>
              <a:t>Cars are coming with modern computers that are connected to cloud</a:t>
            </a:r>
          </a:p>
          <a:p>
            <a:pPr marL="0" indent="0">
              <a:buNone/>
            </a:pPr>
            <a:r>
              <a:rPr lang="en-US" sz="2400" dirty="0">
                <a:latin typeface="Cambria" panose="02040503050406030204" pitchFamily="18" charset="0"/>
                <a:sym typeface="Wingdings"/>
              </a:rPr>
              <a:t> </a:t>
            </a:r>
          </a:p>
          <a:p>
            <a:endParaRPr lang="en-US" sz="2400" dirty="0">
              <a:latin typeface="Cambria" panose="02040503050406030204" pitchFamily="18" charset="0"/>
            </a:endParaRPr>
          </a:p>
        </p:txBody>
      </p:sp>
      <p:pic>
        <p:nvPicPr>
          <p:cNvPr id="39938" name="Picture 2" descr="Computer Chips inside Cars - Vintage Computer Chip Collectibles,  Memorabilia &amp; Jewelry">
            <a:extLst>
              <a:ext uri="{FF2B5EF4-FFF2-40B4-BE49-F238E27FC236}">
                <a16:creationId xmlns:a16="http://schemas.microsoft.com/office/drawing/2014/main" id="{127FA58E-40FF-EB45-9B46-2AC8E82F71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7824" y="3645024"/>
            <a:ext cx="5607314" cy="2834257"/>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17CDD1CD-CA1B-B342-88A6-6D6C422E7CA4}"/>
              </a:ext>
            </a:extLst>
          </p:cNvPr>
          <p:cNvSpPr/>
          <p:nvPr/>
        </p:nvSpPr>
        <p:spPr>
          <a:xfrm>
            <a:off x="179512" y="6446795"/>
            <a:ext cx="1863908" cy="369332"/>
          </a:xfrm>
          <a:prstGeom prst="rect">
            <a:avLst/>
          </a:prstGeom>
        </p:spPr>
        <p:txBody>
          <a:bodyPr wrap="none">
            <a:spAutoFit/>
          </a:bodyPr>
          <a:lstStyle/>
          <a:p>
            <a:r>
              <a:rPr lang="en-IN" sz="1800" b="0" dirty="0">
                <a:latin typeface="Calibri" panose="020F0502020204030204" pitchFamily="34" charset="0"/>
                <a:cs typeface="Calibri" panose="020F0502020204030204" pitchFamily="34" charset="0"/>
                <a:hlinkClick r:id="rId3" tooltip="Computer Chips inside Cars - Vintage Computer Chip Collectibles,  Memorabilia &amp; Jewelry"/>
              </a:rPr>
              <a:t>Ack: chipsetc.com</a:t>
            </a:r>
            <a:endParaRPr lang="en-US" sz="1800" b="0" dirty="0">
              <a:latin typeface="Calibri" panose="020F0502020204030204" pitchFamily="34" charset="0"/>
              <a:cs typeface="Calibri" panose="020F0502020204030204" pitchFamily="34" charset="0"/>
            </a:endParaRPr>
          </a:p>
        </p:txBody>
      </p:sp>
      <p:pic>
        <p:nvPicPr>
          <p:cNvPr id="7" name="Picture 6">
            <a:extLst>
              <a:ext uri="{FF2B5EF4-FFF2-40B4-BE49-F238E27FC236}">
                <a16:creationId xmlns:a16="http://schemas.microsoft.com/office/drawing/2014/main" id="{62601C00-99A0-2D44-91E2-95F4B5E3C0A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5127" y="4293096"/>
            <a:ext cx="2520280" cy="1187904"/>
          </a:xfrm>
          <a:prstGeom prst="rect">
            <a:avLst/>
          </a:prstGeom>
        </p:spPr>
      </p:pic>
      <p:sp>
        <p:nvSpPr>
          <p:cNvPr id="9" name="TextBox 8">
            <a:extLst>
              <a:ext uri="{FF2B5EF4-FFF2-40B4-BE49-F238E27FC236}">
                <a16:creationId xmlns:a16="http://schemas.microsoft.com/office/drawing/2014/main" id="{AA7C3490-E2BE-E245-971F-B3DB26FF0063}"/>
              </a:ext>
            </a:extLst>
          </p:cNvPr>
          <p:cNvSpPr txBox="1"/>
          <p:nvPr/>
        </p:nvSpPr>
        <p:spPr>
          <a:xfrm>
            <a:off x="169976" y="5604554"/>
            <a:ext cx="2327368" cy="707886"/>
          </a:xfrm>
          <a:prstGeom prst="rect">
            <a:avLst/>
          </a:prstGeom>
          <a:noFill/>
        </p:spPr>
        <p:txBody>
          <a:bodyPr wrap="none" rtlCol="0">
            <a:spAutoFit/>
          </a:bodyPr>
          <a:lstStyle/>
          <a:p>
            <a:r>
              <a:rPr lang="en-US" sz="2000" dirty="0">
                <a:solidFill>
                  <a:srgbClr val="FF0000"/>
                </a:solidFill>
                <a:latin typeface="Calibri" pitchFamily="34" charset="0"/>
              </a:rPr>
              <a:t>Can hackers disable </a:t>
            </a:r>
          </a:p>
          <a:p>
            <a:r>
              <a:rPr lang="en-US" sz="2000" dirty="0">
                <a:solidFill>
                  <a:srgbClr val="FF0000"/>
                </a:solidFill>
                <a:latin typeface="Calibri" pitchFamily="34" charset="0"/>
              </a:rPr>
              <a:t>your car’s breaks? </a:t>
            </a:r>
          </a:p>
        </p:txBody>
      </p:sp>
    </p:spTree>
    <p:extLst>
      <p:ext uri="{BB962C8B-B14F-4D97-AF65-F5344CB8AC3E}">
        <p14:creationId xmlns:p14="http://schemas.microsoft.com/office/powerpoint/2010/main" val="6004186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noFill/>
          <a:ln>
            <a:noFill/>
          </a:ln>
        </p:spPr>
        <p:txBody>
          <a:bodyPr vert="horz" wrap="square" lIns="91440" tIns="45720" rIns="91440" bIns="45720" numCol="1" anchor="t" anchorCtr="0" compatLnSpc="1">
            <a:prstTxWarp prst="textNoShape">
              <a:avLst/>
            </a:prstTxWarp>
          </a:bodyPr>
          <a:lstStyle/>
          <a:p>
            <a:r>
              <a:rPr lang="en-US" dirty="0">
                <a:latin typeface="Cambria" panose="02040503050406030204" pitchFamily="18" charset="0"/>
              </a:rPr>
              <a:t>Earlier things had computers in them</a:t>
            </a:r>
          </a:p>
          <a:p>
            <a:r>
              <a:rPr lang="en-US" dirty="0">
                <a:latin typeface="Cambria" panose="02040503050406030204" pitchFamily="18" charset="0"/>
              </a:rPr>
              <a:t>Now, computers have things attached to them</a:t>
            </a:r>
          </a:p>
          <a:p>
            <a:r>
              <a:rPr lang="en-US" dirty="0">
                <a:latin typeface="Cambria" panose="02040503050406030204" pitchFamily="18" charset="0"/>
              </a:rPr>
              <a:t>Computers are becoming smaller, cheaper, and more powerful. Internet connectivity is almost free</a:t>
            </a:r>
          </a:p>
          <a:p>
            <a:pPr lvl="1"/>
            <a:r>
              <a:rPr lang="en-US" dirty="0">
                <a:latin typeface="Cambria" panose="02040503050406030204" pitchFamily="18" charset="0"/>
              </a:rPr>
              <a:t>Manufactures are making everything smart</a:t>
            </a:r>
          </a:p>
          <a:p>
            <a:r>
              <a:rPr lang="en-US" dirty="0">
                <a:latin typeface="Cambria" panose="02040503050406030204" pitchFamily="18" charset="0"/>
              </a:rPr>
              <a:t>Do you notice that you are buying computers with things attached to them?</a:t>
            </a:r>
          </a:p>
          <a:p>
            <a:pPr lvl="1"/>
            <a:r>
              <a:rPr lang="en-US" dirty="0">
                <a:latin typeface="Cambria" panose="02040503050406030204" pitchFamily="18" charset="0"/>
              </a:rPr>
              <a:t>If not, start doing it now </a:t>
            </a:r>
          </a:p>
        </p:txBody>
      </p:sp>
      <p:sp>
        <p:nvSpPr>
          <p:cNvPr id="2" name="Title 1"/>
          <p:cNvSpPr>
            <a:spLocks noGrp="1"/>
          </p:cNvSpPr>
          <p:nvPr>
            <p:ph type="title"/>
          </p:nvPr>
        </p:nvSpPr>
        <p:spPr>
          <a:noFill/>
          <a:ln>
            <a:noFill/>
          </a:ln>
        </p:spPr>
        <p:txBody>
          <a:bodyPr vert="horz" wrap="square" lIns="91440" tIns="45720" rIns="91440" bIns="45720" numCol="1" anchor="b" anchorCtr="0" compatLnSpc="1">
            <a:prstTxWarp prst="textNoShape">
              <a:avLst/>
            </a:prstTxWarp>
          </a:bodyPr>
          <a:lstStyle/>
          <a:p>
            <a:r>
              <a:rPr lang="en-US" dirty="0">
                <a:latin typeface="Calibri" panose="020F0502020204030204" pitchFamily="34" charset="0"/>
                <a:cs typeface="Calibri" panose="020F0502020204030204" pitchFamily="34" charset="0"/>
              </a:rPr>
              <a:t>Everything is becoming smart</a:t>
            </a:r>
          </a:p>
        </p:txBody>
      </p:sp>
    </p:spTree>
    <p:extLst>
      <p:ext uri="{BB962C8B-B14F-4D97-AF65-F5344CB8AC3E}">
        <p14:creationId xmlns:p14="http://schemas.microsoft.com/office/powerpoint/2010/main" val="42477470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Smart Loos</a:t>
            </a:r>
          </a:p>
        </p:txBody>
      </p:sp>
      <p:sp>
        <p:nvSpPr>
          <p:cNvPr id="3" name="Content Placeholder 2"/>
          <p:cNvSpPr>
            <a:spLocks noGrp="1"/>
          </p:cNvSpPr>
          <p:nvPr>
            <p:ph idx="1"/>
          </p:nvPr>
        </p:nvSpPr>
        <p:spPr>
          <a:xfrm>
            <a:off x="5105400" y="1678803"/>
            <a:ext cx="3810000" cy="4525963"/>
          </a:xfrm>
        </p:spPr>
        <p:txBody>
          <a:bodyPr>
            <a:normAutofit lnSpcReduction="10000"/>
          </a:bodyPr>
          <a:lstStyle/>
          <a:p>
            <a:r>
              <a:rPr lang="en-US" dirty="0"/>
              <a:t>Found in Heathrow’s Terminal 2, these smart loos have embedded sensors that track bathroom flow and can alert maintenance crews if there’s a problem</a:t>
            </a:r>
          </a:p>
          <a:p>
            <a:r>
              <a:rPr lang="en-IN" dirty="0"/>
              <a:t>Sensors above the doors on the toilet entrance aim to make sure they are cleaned when they need to be</a:t>
            </a:r>
            <a:endParaRPr lang="en-US" dirty="0"/>
          </a:p>
          <a:p>
            <a:endParaRPr lang="en-US" dirty="0"/>
          </a:p>
        </p:txBody>
      </p:sp>
      <p:sp>
        <p:nvSpPr>
          <p:cNvPr id="6" name="TextBox 5"/>
          <p:cNvSpPr txBox="1"/>
          <p:nvPr/>
        </p:nvSpPr>
        <p:spPr>
          <a:xfrm>
            <a:off x="1401847" y="5334000"/>
            <a:ext cx="2492029" cy="338554"/>
          </a:xfrm>
          <a:prstGeom prst="rect">
            <a:avLst/>
          </a:prstGeom>
          <a:ln>
            <a:noFill/>
          </a:ln>
        </p:spPr>
        <p:style>
          <a:lnRef idx="2">
            <a:schemeClr val="accent3"/>
          </a:lnRef>
          <a:fillRef idx="1">
            <a:schemeClr val="lt1"/>
          </a:fillRef>
          <a:effectRef idx="0">
            <a:schemeClr val="accent3"/>
          </a:effectRef>
          <a:fontRef idx="minor">
            <a:schemeClr val="dk1"/>
          </a:fontRef>
        </p:style>
        <p:txBody>
          <a:bodyPr wrap="none" rtlCol="0">
            <a:spAutoFit/>
          </a:bodyPr>
          <a:lstStyle/>
          <a:p>
            <a:r>
              <a:rPr lang="en-US" sz="1600" dirty="0"/>
              <a:t>London’s Heathrow Airport </a:t>
            </a:r>
          </a:p>
        </p:txBody>
      </p:sp>
      <p:pic>
        <p:nvPicPr>
          <p:cNvPr id="7"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7996" y="1678803"/>
            <a:ext cx="4365595" cy="32741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993050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9861389-BC02-834B-9729-A4C7051371E5}"/>
              </a:ext>
            </a:extLst>
          </p:cNvPr>
          <p:cNvSpPr>
            <a:spLocks noGrp="1"/>
          </p:cNvSpPr>
          <p:nvPr>
            <p:ph type="title"/>
          </p:nvPr>
        </p:nvSpPr>
        <p:spPr/>
        <p:txBody>
          <a:bodyPr/>
          <a:lstStyle/>
          <a:p>
            <a:r>
              <a:rPr lang="en-US" dirty="0"/>
              <a:t>Smart Irrigation system</a:t>
            </a:r>
          </a:p>
        </p:txBody>
      </p:sp>
      <p:pic>
        <p:nvPicPr>
          <p:cNvPr id="1026" name="Picture 2" descr="Smart Irrigation Using IoT">
            <a:extLst>
              <a:ext uri="{FF2B5EF4-FFF2-40B4-BE49-F238E27FC236}">
                <a16:creationId xmlns:a16="http://schemas.microsoft.com/office/drawing/2014/main" id="{4978AC5C-F7FC-3041-958D-EB00220C13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9238" y="1628800"/>
            <a:ext cx="8385524" cy="33250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370026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EXPOINTINIT" val=""/>
  <p:tag name="USEAMSFONTS" val="True"/>
  <p:tag name="EMBEDFONTS" val="False"/>
  <p:tag name="USEBOLDAMS" val="False"/>
  <p:tag name="DEFAULTDISPLAYSOURCE" val="\documentclass{slides}\pagestyle{empty}&#10;\begin{document}&#10;&#10;\end{document}&#10;"/>
  <p:tag name="TEX2PS" val="latex $(base).tex; dvips -D $(res) -E -o $(base).ps $(base).dvi"/>
  <p:tag name="EXTERNALEDITCOMMAND" val="notepad %"/>
  <p:tag name="GHOSTSCRIPTCOMMAND" val="gswin32c"/>
  <p:tag name="DEFAULTBITMAP" val="pngmono"/>
  <p:tag name="DEFAULTBLEND" val="False"/>
  <p:tag name="DEFAULTTRANSPARENT" val="False"/>
  <p:tag name="DEFAULTWORKAROUNDTRANSPARENCYBUG" val="False"/>
  <p:tag name="DEFAULTRESOLUTION" val="1200"/>
  <p:tag name="DEFAULTMAGNIFICATION" val="0.8"/>
  <p:tag name="DEFAULTFONTSIZE" val="10"/>
  <p:tag name="DEFAULTWIDTH" val="418"/>
  <p:tag name="DEFAULTHEIGHT" val="316"/>
</p:tagLst>
</file>

<file path=ppt/theme/theme1.xml><?xml version="1.0" encoding="utf-8"?>
<a:theme xmlns:a="http://schemas.openxmlformats.org/drawingml/2006/main" name="template2007">
  <a:themeElements>
    <a:clrScheme name="class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25400" cap="flat" cmpd="sng" algn="ctr">
          <a:solidFill>
            <a:srgbClr val="CC0000"/>
          </a:solidFill>
          <a:prstDash val="solid"/>
          <a:round/>
          <a:headEnd type="none" w="med" len="med"/>
          <a:tailEnd type="triangl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en-US" sz="2400" b="1" i="0" u="none" strike="noStrike" cap="none" normalizeH="0" baseline="0" smtClean="0">
            <a:ln>
              <a:noFill/>
            </a:ln>
            <a:solidFill>
              <a:schemeClr val="tx1"/>
            </a:solidFill>
            <a:effectLst/>
            <a:latin typeface="Arial Narrow" pitchFamily="34" charset="0"/>
          </a:defRPr>
        </a:defPPr>
      </a:lstStyle>
    </a:spDef>
    <a:lnDef>
      <a:spPr bwMode="auto">
        <a:xfrm>
          <a:off x="0" y="0"/>
          <a:ext cx="1" cy="1"/>
        </a:xfrm>
        <a:custGeom>
          <a:avLst/>
          <a:gdLst/>
          <a:ahLst/>
          <a:cxnLst/>
          <a:rect l="0" t="0" r="0" b="0"/>
          <a:pathLst/>
        </a:custGeom>
        <a:noFill/>
        <a:ln w="25400" cap="flat" cmpd="sng" algn="ctr">
          <a:solidFill>
            <a:srgbClr val="CC0000"/>
          </a:solidFill>
          <a:prstDash val="solid"/>
          <a:round/>
          <a:headEnd type="none" w="med" len="med"/>
          <a:tailEnd type="triangl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en-US" sz="2400" b="1" i="0" u="none" strike="noStrike" cap="none" normalizeH="0" baseline="0" smtClean="0">
            <a:ln>
              <a:noFill/>
            </a:ln>
            <a:solidFill>
              <a:schemeClr val="tx1"/>
            </a:solidFill>
            <a:effectLst/>
            <a:latin typeface="Arial Narrow" pitchFamily="34" charset="0"/>
          </a:defRPr>
        </a:defPPr>
      </a:lstStyle>
    </a:lnDef>
    <a:txDef>
      <a:spPr>
        <a:noFill/>
      </a:spPr>
      <a:bodyPr wrap="none" rtlCol="0">
        <a:spAutoFit/>
      </a:bodyPr>
      <a:lstStyle>
        <a:defPPr>
          <a:defRPr dirty="0" smtClean="0">
            <a:latin typeface="Calibri" pitchFamily="34" charset="0"/>
          </a:defRPr>
        </a:defPPr>
      </a:lstStyle>
    </a:txDef>
  </a:objectDefaults>
  <a:extraClrSchemeLst>
    <a:extraClrScheme>
      <a:clrScheme name="class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lass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class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lass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lass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lass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class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Presentation2" id="{4B4F8662-00CB-B64E-AF8D-38542E6D372E}" vid="{B590FC25-2631-3048-871A-A8E57DD68222}"/>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2" id="{4B4F8662-00CB-B64E-AF8D-38542E6D372E}" vid="{6E76AB64-057C-B444-8753-318A918B0839}"/>
    </a:ext>
  </a:ext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template2007</Template>
  <TotalTime>1775</TotalTime>
  <Words>1768</Words>
  <Application>Microsoft Macintosh PowerPoint</Application>
  <PresentationFormat>On-screen Show (4:3)</PresentationFormat>
  <Paragraphs>298</Paragraphs>
  <Slides>50</Slides>
  <Notes>5</Notes>
  <HiddenSlides>0</HiddenSlides>
  <MMClips>0</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50</vt:i4>
      </vt:variant>
    </vt:vector>
  </HeadingPairs>
  <TitlesOfParts>
    <vt:vector size="64" baseType="lpstr">
      <vt:lpstr>ＭＳ Ｐゴシック</vt:lpstr>
      <vt:lpstr>Arial</vt:lpstr>
      <vt:lpstr>Arial Narrow</vt:lpstr>
      <vt:lpstr>Ayuthaya</vt:lpstr>
      <vt:lpstr>Calibri</vt:lpstr>
      <vt:lpstr>Calibri Light</vt:lpstr>
      <vt:lpstr>Cambria</vt:lpstr>
      <vt:lpstr>Garamond</vt:lpstr>
      <vt:lpstr>Times New Roman</vt:lpstr>
      <vt:lpstr>Verdana</vt:lpstr>
      <vt:lpstr>Wingdings</vt:lpstr>
      <vt:lpstr>Wingdings 2</vt:lpstr>
      <vt:lpstr>template2007</vt:lpstr>
      <vt:lpstr>Custom Design</vt:lpstr>
      <vt:lpstr>CS441 Foundations of Digital Transformation Lecture 12: The Internet of Things </vt:lpstr>
      <vt:lpstr>Contents</vt:lpstr>
      <vt:lpstr>IoT and Digital Transformation</vt:lpstr>
      <vt:lpstr>Smart Thing World</vt:lpstr>
      <vt:lpstr>Background </vt:lpstr>
      <vt:lpstr>Connected Cars</vt:lpstr>
      <vt:lpstr>Everything is becoming smart</vt:lpstr>
      <vt:lpstr>Smart Loos</vt:lpstr>
      <vt:lpstr>Smart Irrigation system</vt:lpstr>
      <vt:lpstr>Smart Farming</vt:lpstr>
      <vt:lpstr>Smart home</vt:lpstr>
      <vt:lpstr>Smart Therometer</vt:lpstr>
      <vt:lpstr>Smart Kitchen</vt:lpstr>
      <vt:lpstr>PowerPoint Presentation</vt:lpstr>
      <vt:lpstr>Industrial IoT</vt:lpstr>
      <vt:lpstr>Smart things with Internet Connectivity</vt:lpstr>
      <vt:lpstr>Smart things with Internet connectivity</vt:lpstr>
      <vt:lpstr>Smart things with Internet connectivity</vt:lpstr>
      <vt:lpstr>Reasons for “Smart trend”</vt:lpstr>
      <vt:lpstr>Now it’s Hyper connected World</vt:lpstr>
      <vt:lpstr>PowerPoint Presentation</vt:lpstr>
      <vt:lpstr>What is the Internet of Things?</vt:lpstr>
      <vt:lpstr>People Connecting to Things</vt:lpstr>
      <vt:lpstr>Sensor devices are becoming widely available</vt:lpstr>
      <vt:lpstr>Things Connecting to Things</vt:lpstr>
      <vt:lpstr>The smart world of the future – using IoT</vt:lpstr>
      <vt:lpstr>The IoT</vt:lpstr>
      <vt:lpstr>“Thing” connected to the internet</vt:lpstr>
      <vt:lpstr>Wireless Sensor Networks (WSN)</vt:lpstr>
      <vt:lpstr>Internet of Things</vt:lpstr>
      <vt:lpstr>IoT System - Architecture</vt:lpstr>
      <vt:lpstr>Overview: Hardware Platform</vt:lpstr>
      <vt:lpstr>IoT Organization</vt:lpstr>
      <vt:lpstr>Things </vt:lpstr>
      <vt:lpstr>Connections over Internet over various technologies</vt:lpstr>
      <vt:lpstr>The Internet</vt:lpstr>
      <vt:lpstr>Software Platforms and Services</vt:lpstr>
      <vt:lpstr>Storing, Handling and Processing the Data</vt:lpstr>
      <vt:lpstr>IoT and Digital Transformation</vt:lpstr>
      <vt:lpstr>Data collection </vt:lpstr>
      <vt:lpstr>PowerPoint Presentation</vt:lpstr>
      <vt:lpstr>Data is the key</vt:lpstr>
      <vt:lpstr>Intelligent Data Processing</vt:lpstr>
      <vt:lpstr>Leveraging IoT data in the organization</vt:lpstr>
      <vt:lpstr>Example: Use of IoT </vt:lpstr>
      <vt:lpstr>Can IoT help a Booze Manufacturer?</vt:lpstr>
      <vt:lpstr>Booze Company using IoT</vt:lpstr>
      <vt:lpstr>Key Advantages: Summary</vt:lpstr>
      <vt:lpstr>PowerPoint Presentation</vt:lpstr>
      <vt:lpstr>Protocol Stack</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Internet of Things </dc:title>
  <dc:creator>Microsoft Office User</dc:creator>
  <dc:description>Redesign of slides created by Randal E. Bryant and David R. O'Hallaron</dc:description>
  <cp:lastModifiedBy>Microsoft Office User</cp:lastModifiedBy>
  <cp:revision>25</cp:revision>
  <cp:lastPrinted>2020-12-22T13:01:20Z</cp:lastPrinted>
  <dcterms:created xsi:type="dcterms:W3CDTF">2021-01-20T10:09:13Z</dcterms:created>
  <dcterms:modified xsi:type="dcterms:W3CDTF">2021-03-05T11:09:03Z</dcterms:modified>
</cp:coreProperties>
</file>